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317" r:id="rId4"/>
    <p:sldId id="274" r:id="rId5"/>
    <p:sldId id="271" r:id="rId6"/>
    <p:sldId id="278" r:id="rId7"/>
    <p:sldId id="277" r:id="rId8"/>
    <p:sldId id="279" r:id="rId9"/>
    <p:sldId id="281" r:id="rId10"/>
    <p:sldId id="280" r:id="rId11"/>
    <p:sldId id="282" r:id="rId12"/>
    <p:sldId id="318" r:id="rId13"/>
    <p:sldId id="284" r:id="rId14"/>
    <p:sldId id="285" r:id="rId15"/>
    <p:sldId id="286" r:id="rId16"/>
    <p:sldId id="289" r:id="rId17"/>
    <p:sldId id="319" r:id="rId18"/>
    <p:sldId id="287" r:id="rId19"/>
    <p:sldId id="290" r:id="rId20"/>
    <p:sldId id="291" r:id="rId21"/>
    <p:sldId id="292" r:id="rId22"/>
    <p:sldId id="301" r:id="rId23"/>
    <p:sldId id="358" r:id="rId24"/>
    <p:sldId id="295" r:id="rId25"/>
    <p:sldId id="283" r:id="rId26"/>
    <p:sldId id="297" r:id="rId27"/>
    <p:sldId id="298" r:id="rId28"/>
    <p:sldId id="299" r:id="rId29"/>
    <p:sldId id="300" r:id="rId30"/>
    <p:sldId id="302" r:id="rId31"/>
    <p:sldId id="296" r:id="rId32"/>
    <p:sldId id="359" r:id="rId33"/>
    <p:sldId id="304" r:id="rId34"/>
    <p:sldId id="305" r:id="rId35"/>
    <p:sldId id="360" r:id="rId36"/>
    <p:sldId id="307" r:id="rId37"/>
    <p:sldId id="308" r:id="rId38"/>
    <p:sldId id="325" r:id="rId39"/>
    <p:sldId id="310" r:id="rId40"/>
    <p:sldId id="309" r:id="rId41"/>
    <p:sldId id="311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2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358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7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13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16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9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728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8" r:id="rId12"/>
    <p:sldLayoutId id="2147483679" r:id="rId13"/>
    <p:sldLayoutId id="2147483677" r:id="rId14"/>
    <p:sldLayoutId id="2147483680" r:id="rId15"/>
    <p:sldLayoutId id="2147483681" r:id="rId16"/>
    <p:sldLayoutId id="2147483682" r:id="rId17"/>
    <p:sldLayoutId id="2147483683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64038CDC-BED9-4EF8-BAE6-309E096D292D}"/>
              </a:ext>
            </a:extLst>
          </p:cNvPr>
          <p:cNvSpPr txBox="1"/>
          <p:nvPr/>
        </p:nvSpPr>
        <p:spPr>
          <a:xfrm>
            <a:off x="0" y="6507424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49563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14428-39F5-41EC-B1F4-8347B77A8C8E}"/>
              </a:ext>
            </a:extLst>
          </p:cNvPr>
          <p:cNvSpPr txBox="1"/>
          <p:nvPr/>
        </p:nvSpPr>
        <p:spPr>
          <a:xfrm>
            <a:off x="142" y="583591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BD7D21-1F03-487E-84FE-898797DE6C87}"/>
              </a:ext>
            </a:extLst>
          </p:cNvPr>
          <p:cNvGrpSpPr/>
          <p:nvPr/>
        </p:nvGrpSpPr>
        <p:grpSpPr>
          <a:xfrm>
            <a:off x="10128624" y="250794"/>
            <a:ext cx="1745349" cy="428477"/>
            <a:chOff x="864753" y="5755727"/>
            <a:chExt cx="1544830" cy="413563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DDE38A44-7FDD-429D-B941-2DB7B832276D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DBED6A-FD14-4FDF-BDEF-B8671E1FAEC3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5D86A9-6C84-4A5C-B2AA-8C34639DC9C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5E6C0B-2A04-46D3-B739-CA8F183A5D0B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AD7B9D-DFA2-481F-853F-BA1599759C0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C4470-C562-4156-83AE-329B36412DB3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2B63E036-E51A-464D-A8FA-01AE2E9C58A0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1190625" y="1612079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81B2DF2A-28B8-4BA9-8BB5-FA86E1693E92}"/>
              </a:ext>
            </a:extLst>
          </p:cNvPr>
          <p:cNvGrpSpPr/>
          <p:nvPr/>
        </p:nvGrpSpPr>
        <p:grpSpPr>
          <a:xfrm>
            <a:off x="4947770" y="1841688"/>
            <a:ext cx="2416155" cy="1099567"/>
            <a:chOff x="973910" y="2552193"/>
            <a:chExt cx="1864530" cy="109956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B6A97F-2372-48D3-9E2B-996A232F06F5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4CD9AA-215C-4FE0-A87F-6C4931F5CA4A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FCC63FF0-CE99-43C6-9381-41DE298FA889}"/>
              </a:ext>
            </a:extLst>
          </p:cNvPr>
          <p:cNvGrpSpPr/>
          <p:nvPr/>
        </p:nvGrpSpPr>
        <p:grpSpPr>
          <a:xfrm>
            <a:off x="4145884" y="2050325"/>
            <a:ext cx="684069" cy="684069"/>
            <a:chOff x="3218806" y="1961572"/>
            <a:chExt cx="684068" cy="684068"/>
          </a:xfrm>
        </p:grpSpPr>
        <p:sp>
          <p:nvSpPr>
            <p:cNvPr id="56" name="Diamond 36">
              <a:extLst>
                <a:ext uri="{FF2B5EF4-FFF2-40B4-BE49-F238E27FC236}">
                  <a16:creationId xmlns:a16="http://schemas.microsoft.com/office/drawing/2014/main" id="{2C820D78-78B9-4FE4-A59C-D0282FA1CC6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303D8D-834D-4136-93DE-952730A5577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499BA6FF-7EE1-464C-AD0A-D8799EA089B9}"/>
              </a:ext>
            </a:extLst>
          </p:cNvPr>
          <p:cNvGrpSpPr/>
          <p:nvPr/>
        </p:nvGrpSpPr>
        <p:grpSpPr>
          <a:xfrm>
            <a:off x="5840544" y="3667810"/>
            <a:ext cx="2416155" cy="1099567"/>
            <a:chOff x="973910" y="2552193"/>
            <a:chExt cx="1864530" cy="109956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A5DA024-304E-483E-BBAB-BF79A8287C9D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EFD9EE-39C6-4C95-BEB4-C4FA2C36E2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42">
            <a:extLst>
              <a:ext uri="{FF2B5EF4-FFF2-40B4-BE49-F238E27FC236}">
                <a16:creationId xmlns:a16="http://schemas.microsoft.com/office/drawing/2014/main" id="{1F8C30AD-0CA5-4257-B561-B201F5B0E1A1}"/>
              </a:ext>
            </a:extLst>
          </p:cNvPr>
          <p:cNvGrpSpPr/>
          <p:nvPr/>
        </p:nvGrpSpPr>
        <p:grpSpPr>
          <a:xfrm>
            <a:off x="5038658" y="3876448"/>
            <a:ext cx="684069" cy="684069"/>
            <a:chOff x="3218806" y="1961572"/>
            <a:chExt cx="684068" cy="684068"/>
          </a:xfrm>
        </p:grpSpPr>
        <p:sp>
          <p:nvSpPr>
            <p:cNvPr id="62" name="Diamond 43">
              <a:extLst>
                <a:ext uri="{FF2B5EF4-FFF2-40B4-BE49-F238E27FC236}">
                  <a16:creationId xmlns:a16="http://schemas.microsoft.com/office/drawing/2014/main" id="{1E2867EB-81CA-4AA0-8BC4-13637536608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8BBC46D-DB5F-493E-92C8-982899D542E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5">
            <a:extLst>
              <a:ext uri="{FF2B5EF4-FFF2-40B4-BE49-F238E27FC236}">
                <a16:creationId xmlns:a16="http://schemas.microsoft.com/office/drawing/2014/main" id="{626BC14E-B3F8-49EE-BDCD-790472D63B64}"/>
              </a:ext>
            </a:extLst>
          </p:cNvPr>
          <p:cNvGrpSpPr/>
          <p:nvPr/>
        </p:nvGrpSpPr>
        <p:grpSpPr>
          <a:xfrm>
            <a:off x="9184517" y="4580872"/>
            <a:ext cx="2416155" cy="1099567"/>
            <a:chOff x="973910" y="2552193"/>
            <a:chExt cx="1864530" cy="109956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3C8864-D97A-44F1-9CBC-2A30AADC025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4B1587-BB40-493B-9870-A72919CB5DB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48">
            <a:extLst>
              <a:ext uri="{FF2B5EF4-FFF2-40B4-BE49-F238E27FC236}">
                <a16:creationId xmlns:a16="http://schemas.microsoft.com/office/drawing/2014/main" id="{928C7F71-14CF-4C64-875C-1E8B350708C3}"/>
              </a:ext>
            </a:extLst>
          </p:cNvPr>
          <p:cNvGrpSpPr/>
          <p:nvPr/>
        </p:nvGrpSpPr>
        <p:grpSpPr>
          <a:xfrm>
            <a:off x="8382630" y="4789509"/>
            <a:ext cx="684069" cy="684069"/>
            <a:chOff x="3218806" y="1961572"/>
            <a:chExt cx="684068" cy="684068"/>
          </a:xfrm>
        </p:grpSpPr>
        <p:sp>
          <p:nvSpPr>
            <p:cNvPr id="68" name="Diamond 49">
              <a:extLst>
                <a:ext uri="{FF2B5EF4-FFF2-40B4-BE49-F238E27FC236}">
                  <a16:creationId xmlns:a16="http://schemas.microsoft.com/office/drawing/2014/main" id="{708F5FDF-02C1-43AA-9572-4A55C744853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2A4FB9-F792-4917-9D6E-3E43A5777824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51">
            <a:extLst>
              <a:ext uri="{FF2B5EF4-FFF2-40B4-BE49-F238E27FC236}">
                <a16:creationId xmlns:a16="http://schemas.microsoft.com/office/drawing/2014/main" id="{26D018A0-3477-4FBC-9225-5FA978C7D0CB}"/>
              </a:ext>
            </a:extLst>
          </p:cNvPr>
          <p:cNvGrpSpPr/>
          <p:nvPr/>
        </p:nvGrpSpPr>
        <p:grpSpPr>
          <a:xfrm>
            <a:off x="8394722" y="2754749"/>
            <a:ext cx="2416155" cy="1099567"/>
            <a:chOff x="973910" y="2552193"/>
            <a:chExt cx="1864530" cy="10995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9247E4-A18E-4D36-982F-359EA8DD82F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5687B5-F939-477F-B62E-24C590AE79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54">
            <a:extLst>
              <a:ext uri="{FF2B5EF4-FFF2-40B4-BE49-F238E27FC236}">
                <a16:creationId xmlns:a16="http://schemas.microsoft.com/office/drawing/2014/main" id="{0F0A6D03-F456-42E1-BF34-3CD63F78BE9B}"/>
              </a:ext>
            </a:extLst>
          </p:cNvPr>
          <p:cNvGrpSpPr/>
          <p:nvPr/>
        </p:nvGrpSpPr>
        <p:grpSpPr>
          <a:xfrm>
            <a:off x="7592836" y="2963387"/>
            <a:ext cx="684069" cy="684069"/>
            <a:chOff x="3218806" y="1961572"/>
            <a:chExt cx="684068" cy="684068"/>
          </a:xfrm>
        </p:grpSpPr>
        <p:sp>
          <p:nvSpPr>
            <p:cNvPr id="74" name="Diamond 55">
              <a:extLst>
                <a:ext uri="{FF2B5EF4-FFF2-40B4-BE49-F238E27FC236}">
                  <a16:creationId xmlns:a16="http://schemas.microsoft.com/office/drawing/2014/main" id="{6F6AD7C8-177C-46D7-AFB9-909ED382F7C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E4F1773-7A57-4413-8BEC-EF8BD08D0C1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8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0B84F-D7CC-4217-8512-B38DD6B42CD1}"/>
              </a:ext>
            </a:extLst>
          </p:cNvPr>
          <p:cNvGrpSpPr/>
          <p:nvPr/>
        </p:nvGrpSpPr>
        <p:grpSpPr>
          <a:xfrm>
            <a:off x="1736252" y="2082808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3F83BDC2-11CE-401E-AF10-EAC24DE3427F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78A29EA4-B7DB-4871-8180-21D9B1DB34CE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653350-8F1E-42D0-AE1F-6C2220BA6DCB}"/>
              </a:ext>
            </a:extLst>
          </p:cNvPr>
          <p:cNvGrpSpPr/>
          <p:nvPr/>
        </p:nvGrpSpPr>
        <p:grpSpPr>
          <a:xfrm>
            <a:off x="3705057" y="2082807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16D33EE-C28F-40B7-97C2-7F4CF13894C1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470ECE0C-6AAB-4D97-9C5B-6EDBAFEACF6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C39A9C-C57A-41E2-8EAC-D39756376441}"/>
              </a:ext>
            </a:extLst>
          </p:cNvPr>
          <p:cNvGrpSpPr/>
          <p:nvPr/>
        </p:nvGrpSpPr>
        <p:grpSpPr>
          <a:xfrm>
            <a:off x="7642672" y="2082809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C21BD6AF-A7BB-4BB8-AA92-8A2868559EDA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7AE59CD7-16F9-40C7-8690-99E6EBE476F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865FC6-44D3-4E5D-B701-1BA4CF9CF8C4}"/>
              </a:ext>
            </a:extLst>
          </p:cNvPr>
          <p:cNvGrpSpPr/>
          <p:nvPr/>
        </p:nvGrpSpPr>
        <p:grpSpPr>
          <a:xfrm>
            <a:off x="9611482" y="2082808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C341BFEE-B93B-4781-B6D3-7BDE42A0B23F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2CF0BDAF-417E-4D8A-9213-96D4DD6DC765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3A140-ACA7-47AF-A50C-7711A8F10E09}"/>
              </a:ext>
            </a:extLst>
          </p:cNvPr>
          <p:cNvGrpSpPr/>
          <p:nvPr/>
        </p:nvGrpSpPr>
        <p:grpSpPr>
          <a:xfrm>
            <a:off x="5673860" y="2082809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39B4522F-FBCC-473F-9F6D-244195F4E58A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2EF38CD4-C6B6-4D26-B3EF-665AB512C9C0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D35713-CB5B-4553-80AF-E6B9C58F2B40}"/>
              </a:ext>
            </a:extLst>
          </p:cNvPr>
          <p:cNvGrpSpPr/>
          <p:nvPr/>
        </p:nvGrpSpPr>
        <p:grpSpPr>
          <a:xfrm>
            <a:off x="1002324" y="3466765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691595-67CC-4F64-A599-8B73B396C1D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D197B8-2F79-4DC1-B1B7-EBFEA858C70D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E9FC2B-C75B-4807-B1BB-35A65CFE86FB}"/>
              </a:ext>
            </a:extLst>
          </p:cNvPr>
          <p:cNvGrpSpPr/>
          <p:nvPr/>
        </p:nvGrpSpPr>
        <p:grpSpPr>
          <a:xfrm>
            <a:off x="4939940" y="3466765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A98F03-27FB-45FC-B01F-22F0A856ED4D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B1C74B-FB88-47DA-B96B-479F4FA540B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E945A0-57F9-4C0A-8025-D4BC23155574}"/>
              </a:ext>
            </a:extLst>
          </p:cNvPr>
          <p:cNvGrpSpPr/>
          <p:nvPr/>
        </p:nvGrpSpPr>
        <p:grpSpPr>
          <a:xfrm>
            <a:off x="8877557" y="3466765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C557B-8153-4013-9942-B39B57089B53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35D045-E724-4382-9E68-61EFD5507F18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D73247-F74B-4BE7-B676-4D489F847CD1}"/>
              </a:ext>
            </a:extLst>
          </p:cNvPr>
          <p:cNvGrpSpPr/>
          <p:nvPr/>
        </p:nvGrpSpPr>
        <p:grpSpPr>
          <a:xfrm>
            <a:off x="2971132" y="4821975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DD0846-DB35-44F4-871A-9F2FF6AFC17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4858B5-DDA8-4D1B-983B-E19DAF65B6B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A623AA-D4F2-49E9-B600-12A4887D2139}"/>
              </a:ext>
            </a:extLst>
          </p:cNvPr>
          <p:cNvGrpSpPr/>
          <p:nvPr/>
        </p:nvGrpSpPr>
        <p:grpSpPr>
          <a:xfrm>
            <a:off x="6908748" y="4821975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9AA5FB-DDBE-4EAD-A182-76E064542B7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D4F36-D389-46E1-A152-4C124886438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24BAD6E-EA67-4159-81F8-504D013AA38B}"/>
              </a:ext>
            </a:extLst>
          </p:cNvPr>
          <p:cNvSpPr/>
          <p:nvPr/>
        </p:nvSpPr>
        <p:spPr>
          <a:xfrm flipH="1">
            <a:off x="3947676" y="268811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CC54330-8DDC-4823-9850-9E2739370113}"/>
              </a:ext>
            </a:extLst>
          </p:cNvPr>
          <p:cNvSpPr/>
          <p:nvPr/>
        </p:nvSpPr>
        <p:spPr>
          <a:xfrm rot="18805991">
            <a:off x="7888736" y="2614807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CE8E4AF-98DB-4B19-BEDF-F46FC22F77DA}"/>
              </a:ext>
            </a:extLst>
          </p:cNvPr>
          <p:cNvSpPr/>
          <p:nvPr/>
        </p:nvSpPr>
        <p:spPr>
          <a:xfrm>
            <a:off x="5953172" y="2336968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DFFD43C-C977-4C60-975D-6D61BBA127EC}"/>
              </a:ext>
            </a:extLst>
          </p:cNvPr>
          <p:cNvSpPr/>
          <p:nvPr/>
        </p:nvSpPr>
        <p:spPr>
          <a:xfrm>
            <a:off x="1998868" y="233454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3C547531-5532-431F-AEBC-36AFAB4DA73D}"/>
              </a:ext>
            </a:extLst>
          </p:cNvPr>
          <p:cNvSpPr>
            <a:spLocks noChangeAspect="1"/>
          </p:cNvSpPr>
          <p:nvPr/>
        </p:nvSpPr>
        <p:spPr>
          <a:xfrm>
            <a:off x="9918101" y="2295750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1FD58EF-A76D-4AEE-B9B4-AF01DECFD34C}"/>
              </a:ext>
            </a:extLst>
          </p:cNvPr>
          <p:cNvSpPr/>
          <p:nvPr/>
        </p:nvSpPr>
        <p:spPr>
          <a:xfrm>
            <a:off x="619126" y="539682"/>
            <a:ext cx="10953750" cy="5778636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01835-DB58-4051-8B5D-36BF448A8CA8}"/>
              </a:ext>
            </a:extLst>
          </p:cNvPr>
          <p:cNvSpPr txBox="1"/>
          <p:nvPr/>
        </p:nvSpPr>
        <p:spPr>
          <a:xfrm>
            <a:off x="8341237" y="4205503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48AD6DC6-906A-4F3C-B45D-D7A49E12B2BB}"/>
              </a:ext>
            </a:extLst>
          </p:cNvPr>
          <p:cNvSpPr/>
          <p:nvPr/>
        </p:nvSpPr>
        <p:spPr>
          <a:xfrm>
            <a:off x="844015" y="5622678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C098DEF0-57ED-447F-BAE3-D2F6554FE9F2}"/>
              </a:ext>
            </a:extLst>
          </p:cNvPr>
          <p:cNvSpPr/>
          <p:nvPr/>
        </p:nvSpPr>
        <p:spPr>
          <a:xfrm rot="10800000">
            <a:off x="10874124" y="767723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F143B-A3A5-4797-A4D5-716006BCA04E}"/>
              </a:ext>
            </a:extLst>
          </p:cNvPr>
          <p:cNvSpPr txBox="1"/>
          <p:nvPr/>
        </p:nvSpPr>
        <p:spPr>
          <a:xfrm>
            <a:off x="938104" y="242535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6ED57-D685-48E2-AF59-2F540F20FACC}"/>
              </a:ext>
            </a:extLst>
          </p:cNvPr>
          <p:cNvSpPr txBox="1"/>
          <p:nvPr/>
        </p:nvSpPr>
        <p:spPr>
          <a:xfrm>
            <a:off x="938104" y="277328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6CB37-65F0-4496-B685-04644D66F940}"/>
              </a:ext>
            </a:extLst>
          </p:cNvPr>
          <p:cNvSpPr txBox="1"/>
          <p:nvPr/>
        </p:nvSpPr>
        <p:spPr>
          <a:xfrm>
            <a:off x="938104" y="312122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49EE-8BFE-4642-B4C2-D19CDCFF13BD}"/>
              </a:ext>
            </a:extLst>
          </p:cNvPr>
          <p:cNvGrpSpPr/>
          <p:nvPr/>
        </p:nvGrpSpPr>
        <p:grpSpPr>
          <a:xfrm>
            <a:off x="938104" y="1002598"/>
            <a:ext cx="4035685" cy="1286652"/>
            <a:chOff x="596176" y="4031204"/>
            <a:chExt cx="2967129" cy="1286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A6366-6C08-4606-80AE-E382CEDFDE5B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1131C1-6804-45A0-A27E-B5596A675D3A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EDB88D-3319-4577-98E7-738D1C2A3147}"/>
              </a:ext>
            </a:extLst>
          </p:cNvPr>
          <p:cNvGrpSpPr/>
          <p:nvPr/>
        </p:nvGrpSpPr>
        <p:grpSpPr>
          <a:xfrm>
            <a:off x="881061" y="2857185"/>
            <a:ext cx="2060770" cy="1147267"/>
            <a:chOff x="892027" y="1882302"/>
            <a:chExt cx="1642180" cy="11472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0A3107-0A65-4EB6-971E-D664720F53A4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CA7329-6649-452C-96BB-5B255907C040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ight Arrow 61">
            <a:extLst>
              <a:ext uri="{FF2B5EF4-FFF2-40B4-BE49-F238E27FC236}">
                <a16:creationId xmlns:a16="http://schemas.microsoft.com/office/drawing/2014/main" id="{C674AF2C-B7EE-4F13-8F13-0DA3EE9A19C1}"/>
              </a:ext>
            </a:extLst>
          </p:cNvPr>
          <p:cNvSpPr/>
          <p:nvPr/>
        </p:nvSpPr>
        <p:spPr>
          <a:xfrm>
            <a:off x="7921367" y="2278492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8ED8406-6EB9-4ECC-991C-698A69C28273}"/>
              </a:ext>
            </a:extLst>
          </p:cNvPr>
          <p:cNvSpPr/>
          <p:nvPr/>
        </p:nvSpPr>
        <p:spPr>
          <a:xfrm>
            <a:off x="3127235" y="3804794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FF772BCD-5657-4D90-ABA6-742B2F00D6E0}"/>
              </a:ext>
            </a:extLst>
          </p:cNvPr>
          <p:cNvSpPr/>
          <p:nvPr/>
        </p:nvSpPr>
        <p:spPr>
          <a:xfrm>
            <a:off x="4733435" y="3279718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EC6A5E13-0312-4860-8404-5992BFBDF7BF}"/>
              </a:ext>
            </a:extLst>
          </p:cNvPr>
          <p:cNvSpPr/>
          <p:nvPr/>
        </p:nvSpPr>
        <p:spPr>
          <a:xfrm>
            <a:off x="9515333" y="179497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A0D8DD85-5E7F-474E-9207-C4E77D6EAD83}"/>
              </a:ext>
            </a:extLst>
          </p:cNvPr>
          <p:cNvSpPr/>
          <p:nvPr/>
        </p:nvSpPr>
        <p:spPr>
          <a:xfrm>
            <a:off x="1528924" y="4302520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61">
            <a:extLst>
              <a:ext uri="{FF2B5EF4-FFF2-40B4-BE49-F238E27FC236}">
                <a16:creationId xmlns:a16="http://schemas.microsoft.com/office/drawing/2014/main" id="{F3DD53E4-58C4-447F-AFDD-B1D3D5AB0CFD}"/>
              </a:ext>
            </a:extLst>
          </p:cNvPr>
          <p:cNvSpPr/>
          <p:nvPr/>
        </p:nvSpPr>
        <p:spPr>
          <a:xfrm>
            <a:off x="6327401" y="2766872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8889A-57B0-4846-9E4A-D13251F2A4E9}"/>
              </a:ext>
            </a:extLst>
          </p:cNvPr>
          <p:cNvGrpSpPr/>
          <p:nvPr/>
        </p:nvGrpSpPr>
        <p:grpSpPr>
          <a:xfrm>
            <a:off x="2464464" y="2257561"/>
            <a:ext cx="2169578" cy="1147267"/>
            <a:chOff x="892027" y="1882302"/>
            <a:chExt cx="1642180" cy="1147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1F012-7E7D-4474-AC96-11463539C8C1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7716CE-62E1-4846-94D2-FBF6041E14EE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A7410E-BF82-4217-84A6-7DCBDE65AFE9}"/>
              </a:ext>
            </a:extLst>
          </p:cNvPr>
          <p:cNvGrpSpPr/>
          <p:nvPr/>
        </p:nvGrpSpPr>
        <p:grpSpPr>
          <a:xfrm>
            <a:off x="4156676" y="1657937"/>
            <a:ext cx="2170725" cy="1147267"/>
            <a:chOff x="892027" y="1882302"/>
            <a:chExt cx="1642180" cy="11472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2F4B40-E6FF-47F2-A338-920E99ED2CB7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2C10C7-BBD0-4A99-9DC8-A071A6746AED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2AB0DC-F05C-4607-8C09-E39249430E6D}"/>
              </a:ext>
            </a:extLst>
          </p:cNvPr>
          <p:cNvGrpSpPr/>
          <p:nvPr/>
        </p:nvGrpSpPr>
        <p:grpSpPr>
          <a:xfrm>
            <a:off x="1580673" y="5039383"/>
            <a:ext cx="648072" cy="654229"/>
            <a:chOff x="1078373" y="1766912"/>
            <a:chExt cx="648072" cy="654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5F9E09-9F2E-439A-8DD1-41655B1975F8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757D29-5EB8-4409-BD4E-1A7851B28390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9DCEE0-B7C4-410C-AB89-E3E3BD05A499}"/>
              </a:ext>
            </a:extLst>
          </p:cNvPr>
          <p:cNvGrpSpPr/>
          <p:nvPr/>
        </p:nvGrpSpPr>
        <p:grpSpPr>
          <a:xfrm>
            <a:off x="3179594" y="4529419"/>
            <a:ext cx="648072" cy="654229"/>
            <a:chOff x="1078373" y="1766912"/>
            <a:chExt cx="648072" cy="654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F42A4-9A60-49AA-9653-89AD905052E2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0C8446-F818-46E0-940A-611993EB95DF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07A50-F7D8-4F00-8B1D-1E8E7CECBC84}"/>
              </a:ext>
            </a:extLst>
          </p:cNvPr>
          <p:cNvGrpSpPr/>
          <p:nvPr/>
        </p:nvGrpSpPr>
        <p:grpSpPr>
          <a:xfrm>
            <a:off x="4797565" y="4019455"/>
            <a:ext cx="648072" cy="654229"/>
            <a:chOff x="1078373" y="1766912"/>
            <a:chExt cx="648072" cy="654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D22361-F791-4EA2-92CF-BBA30519A65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CF54E3-6AFC-48EA-BB27-E44C70B204BA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68A5A5-AD75-4845-AA63-98980AB65488}"/>
              </a:ext>
            </a:extLst>
          </p:cNvPr>
          <p:cNvGrpSpPr/>
          <p:nvPr/>
        </p:nvGrpSpPr>
        <p:grpSpPr>
          <a:xfrm>
            <a:off x="6377436" y="3509493"/>
            <a:ext cx="648072" cy="654229"/>
            <a:chOff x="1078373" y="1766912"/>
            <a:chExt cx="648072" cy="654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5C3DC9-C8A7-4B9B-A260-AD9972E6D36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09B77B-E43C-48C1-A53A-D0B1F4185FC5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472441-1933-478E-8598-C90CC77F08A7}"/>
              </a:ext>
            </a:extLst>
          </p:cNvPr>
          <p:cNvGrpSpPr/>
          <p:nvPr/>
        </p:nvGrpSpPr>
        <p:grpSpPr>
          <a:xfrm>
            <a:off x="7976358" y="2999529"/>
            <a:ext cx="648072" cy="654229"/>
            <a:chOff x="1078373" y="1766912"/>
            <a:chExt cx="648072" cy="654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5C9E45-AFF6-41A1-A1EA-77C19B0A8A5B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76BE95-2B3F-41DA-94F0-58EEEA2C7FD6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0B147F9C-AF5E-4605-BD24-BA4E3FC85A91}"/>
              </a:ext>
            </a:extLst>
          </p:cNvPr>
          <p:cNvSpPr/>
          <p:nvPr/>
        </p:nvSpPr>
        <p:spPr>
          <a:xfrm rot="2700000">
            <a:off x="6559518" y="300942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A6E24FBD-F83F-4557-B9EE-60D96B31D19C}"/>
              </a:ext>
            </a:extLst>
          </p:cNvPr>
          <p:cNvSpPr/>
          <p:nvPr/>
        </p:nvSpPr>
        <p:spPr>
          <a:xfrm rot="18805991">
            <a:off x="8098229" y="25480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538112DE-3CC2-4E8D-9BE6-C04CB3539E07}"/>
              </a:ext>
            </a:extLst>
          </p:cNvPr>
          <p:cNvSpPr/>
          <p:nvPr/>
        </p:nvSpPr>
        <p:spPr>
          <a:xfrm>
            <a:off x="3289911" y="408159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4CAF1818-E349-40B1-B8D4-D55C9CD57989}"/>
              </a:ext>
            </a:extLst>
          </p:cNvPr>
          <p:cNvSpPr/>
          <p:nvPr/>
        </p:nvSpPr>
        <p:spPr>
          <a:xfrm>
            <a:off x="5022039" y="35447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자유형 151">
            <a:extLst>
              <a:ext uri="{FF2B5EF4-FFF2-40B4-BE49-F238E27FC236}">
                <a16:creationId xmlns:a16="http://schemas.microsoft.com/office/drawing/2014/main" id="{6D394A1C-3D28-45AE-A0AB-B9853B20F703}"/>
              </a:ext>
            </a:extLst>
          </p:cNvPr>
          <p:cNvSpPr/>
          <p:nvPr/>
        </p:nvSpPr>
        <p:spPr>
          <a:xfrm>
            <a:off x="1728900" y="456655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E6B942-0241-4D5B-B904-EF301D53E7EB}"/>
              </a:ext>
            </a:extLst>
          </p:cNvPr>
          <p:cNvGrpSpPr/>
          <p:nvPr/>
        </p:nvGrpSpPr>
        <p:grpSpPr>
          <a:xfrm>
            <a:off x="9571531" y="2537426"/>
            <a:ext cx="648072" cy="654229"/>
            <a:chOff x="1078373" y="1766912"/>
            <a:chExt cx="648072" cy="6542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682F42-5463-4832-AF13-17F11A40BBC9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BE4ADE-3BA4-45D4-9E9B-46356880B1E7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Donut 24">
            <a:extLst>
              <a:ext uri="{FF2B5EF4-FFF2-40B4-BE49-F238E27FC236}">
                <a16:creationId xmlns:a16="http://schemas.microsoft.com/office/drawing/2014/main" id="{41A54959-0700-4FE8-8FD2-C33D09BBA058}"/>
              </a:ext>
            </a:extLst>
          </p:cNvPr>
          <p:cNvSpPr/>
          <p:nvPr/>
        </p:nvSpPr>
        <p:spPr>
          <a:xfrm>
            <a:off x="9697958" y="201396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87C09A0-BFAE-4882-B220-0D45854FE8D0}"/>
              </a:ext>
            </a:extLst>
          </p:cNvPr>
          <p:cNvGrpSpPr/>
          <p:nvPr/>
        </p:nvGrpSpPr>
        <p:grpSpPr>
          <a:xfrm>
            <a:off x="6058024" y="5066749"/>
            <a:ext cx="2060770" cy="1147267"/>
            <a:chOff x="892027" y="1882302"/>
            <a:chExt cx="1642180" cy="11472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CE54A0-B546-4584-B059-C0079F032472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5B3BC5-DEC5-4257-8EFE-CEB4772AF9B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C9600B-B6F8-44C1-9B32-BA09257DD79F}"/>
              </a:ext>
            </a:extLst>
          </p:cNvPr>
          <p:cNvGrpSpPr/>
          <p:nvPr/>
        </p:nvGrpSpPr>
        <p:grpSpPr>
          <a:xfrm>
            <a:off x="7641427" y="4467125"/>
            <a:ext cx="2169578" cy="1147267"/>
            <a:chOff x="892027" y="1882302"/>
            <a:chExt cx="1642180" cy="11472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10517-886E-40A2-978E-C138DB0F0C08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14A6AD-6DDF-4CDD-914A-D4E5E089792C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B03C94-2346-43BA-8F03-231C5FC10707}"/>
              </a:ext>
            </a:extLst>
          </p:cNvPr>
          <p:cNvGrpSpPr/>
          <p:nvPr/>
        </p:nvGrpSpPr>
        <p:grpSpPr>
          <a:xfrm>
            <a:off x="9333639" y="3867501"/>
            <a:ext cx="2170725" cy="1147267"/>
            <a:chOff x="892027" y="1882302"/>
            <a:chExt cx="1642180" cy="11472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37C779-2E51-48D2-9AC6-F4337513509A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B59D55-8064-4563-B9A7-455CF3761378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F6704-73F1-47D7-BBE4-E53C23A52646}"/>
              </a:ext>
            </a:extLst>
          </p:cNvPr>
          <p:cNvSpPr/>
          <p:nvPr/>
        </p:nvSpPr>
        <p:spPr>
          <a:xfrm>
            <a:off x="2" y="2300464"/>
            <a:ext cx="8568000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8D4EE-3EF4-44D2-97E1-86B46F01AC0F}"/>
              </a:ext>
            </a:extLst>
          </p:cNvPr>
          <p:cNvSpPr/>
          <p:nvPr/>
        </p:nvSpPr>
        <p:spPr>
          <a:xfrm>
            <a:off x="2" y="2979534"/>
            <a:ext cx="8568000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0F0FB-5D92-48C3-9BE1-1A8D2EFF0E35}"/>
              </a:ext>
            </a:extLst>
          </p:cNvPr>
          <p:cNvSpPr/>
          <p:nvPr/>
        </p:nvSpPr>
        <p:spPr>
          <a:xfrm>
            <a:off x="2" y="3658602"/>
            <a:ext cx="8568000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7B4F0-FA47-4C1B-97C1-A11C5B158998}"/>
              </a:ext>
            </a:extLst>
          </p:cNvPr>
          <p:cNvSpPr/>
          <p:nvPr/>
        </p:nvSpPr>
        <p:spPr>
          <a:xfrm>
            <a:off x="2" y="4337673"/>
            <a:ext cx="8568000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5C98F-3C30-4CF9-9D49-7F27C46155DB}"/>
              </a:ext>
            </a:extLst>
          </p:cNvPr>
          <p:cNvSpPr/>
          <p:nvPr/>
        </p:nvSpPr>
        <p:spPr>
          <a:xfrm>
            <a:off x="2" y="5016740"/>
            <a:ext cx="8568000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0C5F0006-6129-4B67-852A-28B2E24A292D}"/>
              </a:ext>
            </a:extLst>
          </p:cNvPr>
          <p:cNvSpPr>
            <a:spLocks/>
          </p:cNvSpPr>
          <p:nvPr/>
        </p:nvSpPr>
        <p:spPr bwMode="auto">
          <a:xfrm>
            <a:off x="1012755" y="2312815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8867BE1-0C7B-4858-B371-B7A4A43F39B8}"/>
              </a:ext>
            </a:extLst>
          </p:cNvPr>
          <p:cNvSpPr/>
          <p:nvPr/>
        </p:nvSpPr>
        <p:spPr>
          <a:xfrm>
            <a:off x="8556202" y="2705768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40C7E45-186F-4E62-8B35-09857AE54990}"/>
              </a:ext>
            </a:extLst>
          </p:cNvPr>
          <p:cNvSpPr/>
          <p:nvPr/>
        </p:nvSpPr>
        <p:spPr>
          <a:xfrm>
            <a:off x="8556201" y="3563121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0ED03E0-AB4D-4939-99D1-C4DB6B5CC67E}"/>
              </a:ext>
            </a:extLst>
          </p:cNvPr>
          <p:cNvSpPr/>
          <p:nvPr/>
        </p:nvSpPr>
        <p:spPr>
          <a:xfrm>
            <a:off x="8554104" y="4337527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51EDDA0-DF63-4E95-894B-869BF6D451D3}"/>
              </a:ext>
            </a:extLst>
          </p:cNvPr>
          <p:cNvSpPr/>
          <p:nvPr/>
        </p:nvSpPr>
        <p:spPr>
          <a:xfrm>
            <a:off x="8556207" y="5019662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4C276DB-F302-442B-BB05-C6508F898A55}"/>
              </a:ext>
            </a:extLst>
          </p:cNvPr>
          <p:cNvSpPr/>
          <p:nvPr/>
        </p:nvSpPr>
        <p:spPr>
          <a:xfrm>
            <a:off x="8556206" y="1843237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99CD36-EF51-4373-B4E4-8E55E7B2F96E}"/>
              </a:ext>
            </a:extLst>
          </p:cNvPr>
          <p:cNvSpPr/>
          <p:nvPr/>
        </p:nvSpPr>
        <p:spPr>
          <a:xfrm>
            <a:off x="10038731" y="1873324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C79723-F939-48C2-A0BB-9C527947BAE1}"/>
              </a:ext>
            </a:extLst>
          </p:cNvPr>
          <p:cNvSpPr/>
          <p:nvPr/>
        </p:nvSpPr>
        <p:spPr>
          <a:xfrm>
            <a:off x="10038731" y="2731428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EC78A-970C-4324-94BB-C5BF2BA34D97}"/>
              </a:ext>
            </a:extLst>
          </p:cNvPr>
          <p:cNvSpPr/>
          <p:nvPr/>
        </p:nvSpPr>
        <p:spPr>
          <a:xfrm>
            <a:off x="10038731" y="3589532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74B11-8B67-420A-920B-6169BEBFEC0C}"/>
              </a:ext>
            </a:extLst>
          </p:cNvPr>
          <p:cNvSpPr/>
          <p:nvPr/>
        </p:nvSpPr>
        <p:spPr>
          <a:xfrm>
            <a:off x="10038731" y="4447636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E080F-BB08-45AA-8055-5C73165D9EF1}"/>
              </a:ext>
            </a:extLst>
          </p:cNvPr>
          <p:cNvSpPr/>
          <p:nvPr/>
        </p:nvSpPr>
        <p:spPr>
          <a:xfrm>
            <a:off x="10038731" y="5305740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E276C-8A11-4925-BF88-2A2830B2A953}"/>
              </a:ext>
            </a:extLst>
          </p:cNvPr>
          <p:cNvSpPr txBox="1"/>
          <p:nvPr/>
        </p:nvSpPr>
        <p:spPr>
          <a:xfrm>
            <a:off x="1768532" y="5179871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F4B6E0-CF90-49A5-86E9-1C5796877579}"/>
              </a:ext>
            </a:extLst>
          </p:cNvPr>
          <p:cNvSpPr txBox="1"/>
          <p:nvPr/>
        </p:nvSpPr>
        <p:spPr>
          <a:xfrm>
            <a:off x="4653668" y="5104910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F29B7-A4A5-4643-966D-B2A1902DD56D}"/>
              </a:ext>
            </a:extLst>
          </p:cNvPr>
          <p:cNvSpPr txBox="1"/>
          <p:nvPr/>
        </p:nvSpPr>
        <p:spPr>
          <a:xfrm>
            <a:off x="1768532" y="4500802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46C62-DAAE-49BD-94EB-F44B3160A1BD}"/>
              </a:ext>
            </a:extLst>
          </p:cNvPr>
          <p:cNvSpPr txBox="1"/>
          <p:nvPr/>
        </p:nvSpPr>
        <p:spPr>
          <a:xfrm>
            <a:off x="4653668" y="4425841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94029-19F2-4CFD-8CB3-05F8BBEC7099}"/>
              </a:ext>
            </a:extLst>
          </p:cNvPr>
          <p:cNvSpPr txBox="1"/>
          <p:nvPr/>
        </p:nvSpPr>
        <p:spPr>
          <a:xfrm>
            <a:off x="1768532" y="382173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141E5-93FD-4050-B63F-546C0056C8BE}"/>
              </a:ext>
            </a:extLst>
          </p:cNvPr>
          <p:cNvSpPr txBox="1"/>
          <p:nvPr/>
        </p:nvSpPr>
        <p:spPr>
          <a:xfrm>
            <a:off x="4653668" y="374677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7D371-AE10-4CDB-8FF3-25532220EC1C}"/>
              </a:ext>
            </a:extLst>
          </p:cNvPr>
          <p:cNvSpPr txBox="1"/>
          <p:nvPr/>
        </p:nvSpPr>
        <p:spPr>
          <a:xfrm>
            <a:off x="1768532" y="314266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76A6B0-2596-4276-8A30-A4C8DF95E4DF}"/>
              </a:ext>
            </a:extLst>
          </p:cNvPr>
          <p:cNvSpPr txBox="1"/>
          <p:nvPr/>
        </p:nvSpPr>
        <p:spPr>
          <a:xfrm>
            <a:off x="4653668" y="30677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596F1-2C12-43E0-8AED-E1A7DCA23B11}"/>
              </a:ext>
            </a:extLst>
          </p:cNvPr>
          <p:cNvSpPr txBox="1"/>
          <p:nvPr/>
        </p:nvSpPr>
        <p:spPr>
          <a:xfrm>
            <a:off x="1768532" y="246359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3112A3-75CD-42B3-A3CF-4C06AE7482CD}"/>
              </a:ext>
            </a:extLst>
          </p:cNvPr>
          <p:cNvSpPr txBox="1"/>
          <p:nvPr/>
        </p:nvSpPr>
        <p:spPr>
          <a:xfrm>
            <a:off x="4653668" y="2388635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26E0F8B-251E-48CD-8898-1984A5A4E6E7}"/>
              </a:ext>
            </a:extLst>
          </p:cNvPr>
          <p:cNvSpPr/>
          <p:nvPr/>
        </p:nvSpPr>
        <p:spPr>
          <a:xfrm rot="18900000">
            <a:off x="10367329" y="2073115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Trapezoid 24">
            <a:extLst>
              <a:ext uri="{FF2B5EF4-FFF2-40B4-BE49-F238E27FC236}">
                <a16:creationId xmlns:a16="http://schemas.microsoft.com/office/drawing/2014/main" id="{487D7EBF-EED6-483E-8A62-177564FC6A08}"/>
              </a:ext>
            </a:extLst>
          </p:cNvPr>
          <p:cNvSpPr>
            <a:spLocks noChangeAspect="1"/>
          </p:cNvSpPr>
          <p:nvPr/>
        </p:nvSpPr>
        <p:spPr>
          <a:xfrm rot="8369018">
            <a:off x="10400582" y="2880814"/>
            <a:ext cx="477885" cy="48243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ame 1">
            <a:extLst>
              <a:ext uri="{FF2B5EF4-FFF2-40B4-BE49-F238E27FC236}">
                <a16:creationId xmlns:a16="http://schemas.microsoft.com/office/drawing/2014/main" id="{1F8D200E-E346-4CA2-8C2B-94AC8147ED87}"/>
              </a:ext>
            </a:extLst>
          </p:cNvPr>
          <p:cNvSpPr/>
          <p:nvPr/>
        </p:nvSpPr>
        <p:spPr>
          <a:xfrm>
            <a:off x="10415865" y="3759733"/>
            <a:ext cx="447322" cy="440805"/>
          </a:xfrm>
          <a:custGeom>
            <a:avLst/>
            <a:gdLst/>
            <a:ahLst/>
            <a:cxnLst/>
            <a:rect l="l" t="t" r="r" b="b"/>
            <a:pathLst>
              <a:path w="3960440" h="3902736">
                <a:moveTo>
                  <a:pt x="3283404" y="173516"/>
                </a:moveTo>
                <a:lnTo>
                  <a:pt x="3283404" y="1821788"/>
                </a:lnTo>
                <a:cubicBezTo>
                  <a:pt x="3283404" y="1901354"/>
                  <a:pt x="3218903" y="1965855"/>
                  <a:pt x="3139337" y="1965855"/>
                </a:cubicBezTo>
                <a:lnTo>
                  <a:pt x="3087798" y="1965855"/>
                </a:lnTo>
                <a:lnTo>
                  <a:pt x="3087798" y="3729220"/>
                </a:lnTo>
                <a:lnTo>
                  <a:pt x="3786924" y="3729220"/>
                </a:lnTo>
                <a:lnTo>
                  <a:pt x="3786924" y="173516"/>
                </a:lnTo>
                <a:close/>
                <a:moveTo>
                  <a:pt x="2215865" y="173516"/>
                </a:moveTo>
                <a:lnTo>
                  <a:pt x="2215865" y="1821787"/>
                </a:lnTo>
                <a:cubicBezTo>
                  <a:pt x="2215865" y="1901353"/>
                  <a:pt x="2151364" y="1965854"/>
                  <a:pt x="2071798" y="1965854"/>
                </a:cubicBezTo>
                <a:lnTo>
                  <a:pt x="2020259" y="1965854"/>
                </a:lnTo>
                <a:lnTo>
                  <a:pt x="2020259" y="3729220"/>
                </a:lnTo>
                <a:lnTo>
                  <a:pt x="2925798" y="3729220"/>
                </a:lnTo>
                <a:lnTo>
                  <a:pt x="2925798" y="1965855"/>
                </a:lnTo>
                <a:lnTo>
                  <a:pt x="2874260" y="1965855"/>
                </a:lnTo>
                <a:cubicBezTo>
                  <a:pt x="2794694" y="1965855"/>
                  <a:pt x="2730193" y="1901354"/>
                  <a:pt x="2730193" y="1821788"/>
                </a:cubicBezTo>
                <a:lnTo>
                  <a:pt x="2730193" y="173516"/>
                </a:lnTo>
                <a:close/>
                <a:moveTo>
                  <a:pt x="1148326" y="173516"/>
                </a:moveTo>
                <a:lnTo>
                  <a:pt x="1148326" y="1821787"/>
                </a:lnTo>
                <a:cubicBezTo>
                  <a:pt x="1148326" y="1901353"/>
                  <a:pt x="1083825" y="1965854"/>
                  <a:pt x="1004259" y="1965854"/>
                </a:cubicBezTo>
                <a:lnTo>
                  <a:pt x="952720" y="1965854"/>
                </a:lnTo>
                <a:lnTo>
                  <a:pt x="952720" y="3729220"/>
                </a:lnTo>
                <a:lnTo>
                  <a:pt x="1858259" y="3729220"/>
                </a:lnTo>
                <a:lnTo>
                  <a:pt x="1858259" y="1965854"/>
                </a:lnTo>
                <a:lnTo>
                  <a:pt x="1806721" y="1965854"/>
                </a:lnTo>
                <a:cubicBezTo>
                  <a:pt x="1727155" y="1965854"/>
                  <a:pt x="1662654" y="1901353"/>
                  <a:pt x="1662654" y="1821787"/>
                </a:cubicBezTo>
                <a:lnTo>
                  <a:pt x="1662654" y="173516"/>
                </a:lnTo>
                <a:close/>
                <a:moveTo>
                  <a:pt x="173516" y="173516"/>
                </a:moveTo>
                <a:lnTo>
                  <a:pt x="173516" y="3729220"/>
                </a:lnTo>
                <a:lnTo>
                  <a:pt x="790720" y="3729220"/>
                </a:lnTo>
                <a:lnTo>
                  <a:pt x="790720" y="1965854"/>
                </a:lnTo>
                <a:lnTo>
                  <a:pt x="739182" y="1965854"/>
                </a:lnTo>
                <a:cubicBezTo>
                  <a:pt x="659616" y="1965854"/>
                  <a:pt x="595115" y="1901353"/>
                  <a:pt x="595115" y="1821787"/>
                </a:cubicBezTo>
                <a:lnTo>
                  <a:pt x="595115" y="173516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902736"/>
                </a:lnTo>
                <a:lnTo>
                  <a:pt x="0" y="390273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FFF604D1-D068-4252-B885-8AEE94C70E55}"/>
              </a:ext>
            </a:extLst>
          </p:cNvPr>
          <p:cNvSpPr/>
          <p:nvPr/>
        </p:nvSpPr>
        <p:spPr>
          <a:xfrm>
            <a:off x="10421683" y="4620656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6EC688C2-7A14-4076-8CC4-1BF5108EF945}"/>
              </a:ext>
            </a:extLst>
          </p:cNvPr>
          <p:cNvSpPr/>
          <p:nvPr/>
        </p:nvSpPr>
        <p:spPr>
          <a:xfrm>
            <a:off x="10422907" y="5476728"/>
            <a:ext cx="433238" cy="43922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87F81-57FD-4E4A-A56A-E475B7577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B38E703A-6A2E-475D-9786-D7A754C76CE2}"/>
              </a:ext>
            </a:extLst>
          </p:cNvPr>
          <p:cNvSpPr/>
          <p:nvPr/>
        </p:nvSpPr>
        <p:spPr>
          <a:xfrm rot="5400000">
            <a:off x="6179133" y="460487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0" name="L-Shape 39">
            <a:extLst>
              <a:ext uri="{FF2B5EF4-FFF2-40B4-BE49-F238E27FC236}">
                <a16:creationId xmlns:a16="http://schemas.microsoft.com/office/drawing/2014/main" id="{E97E80EA-FEDC-477E-9D65-6F216E5F9D00}"/>
              </a:ext>
            </a:extLst>
          </p:cNvPr>
          <p:cNvSpPr/>
          <p:nvPr/>
        </p:nvSpPr>
        <p:spPr>
          <a:xfrm rot="16200000">
            <a:off x="11398113" y="2830950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8288B2F-2179-4760-8C8E-FC8909938C23}"/>
              </a:ext>
            </a:extLst>
          </p:cNvPr>
          <p:cNvSpPr/>
          <p:nvPr/>
        </p:nvSpPr>
        <p:spPr>
          <a:xfrm rot="16200000">
            <a:off x="8526922" y="2821595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DE19215A-E674-4951-9DCC-C9B569625784}"/>
              </a:ext>
            </a:extLst>
          </p:cNvPr>
          <p:cNvSpPr/>
          <p:nvPr/>
        </p:nvSpPr>
        <p:spPr>
          <a:xfrm rot="5400000">
            <a:off x="9050782" y="463774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B2F165-59AD-4030-9CED-DC7252FBC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DB90908-85B7-47CE-A38F-0B912EDE34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358B6F3-EAC6-43D4-8369-66685050C259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557BAC9-0809-4739-917D-606A5A669720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FF39D26D-4FED-4204-8EEF-7B0763489D98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708ECA-9886-4B0F-B80C-7FCB4CA9F755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39" name="Block Arc 37">
              <a:extLst>
                <a:ext uri="{FF2B5EF4-FFF2-40B4-BE49-F238E27FC236}">
                  <a16:creationId xmlns:a16="http://schemas.microsoft.com/office/drawing/2014/main" id="{9B5403C4-DB21-4494-A4FB-C72F5A534F79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FB032E-4142-4071-A05D-6DA982D534B9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11ACB5-F04C-4405-A219-27E1849F387D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266259D0-530D-4B52-B065-9788C2050FA7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FF8CF-E1B7-4E68-A8B9-DE289E99C78F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5EC0F8-98BC-4448-A575-BAEAE90CA28E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E15B37-D3E8-4A3E-AB07-27DCBD488886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8C4D1EBC-F3FF-485D-86E2-9C653309821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7741C917-6451-4967-ACCE-2C46B267F56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0B60B349-6613-4DA3-ABDB-539CCD2D3CB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24E18CDC-F9BD-4FAA-A0B4-4819341B733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0D5C1A23-E71E-4DF2-9344-87A955A9D7F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23304D3F-CDAF-4968-8734-D37BD395A07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">
              <a:extLst>
                <a:ext uri="{FF2B5EF4-FFF2-40B4-BE49-F238E27FC236}">
                  <a16:creationId xmlns:a16="http://schemas.microsoft.com/office/drawing/2014/main" id="{617FEFBA-A2BD-401D-A4BE-022A3F98069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8DF9F8C-A851-401B-AD9E-2E1D8B966554}"/>
              </a:ext>
            </a:extLst>
          </p:cNvPr>
          <p:cNvSpPr/>
          <p:nvPr/>
        </p:nvSpPr>
        <p:spPr>
          <a:xfrm>
            <a:off x="2671998" y="4792638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CADC487-D406-41CD-8EFE-AE7BD9E9D323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5E7FF9-7207-442B-9334-59A9A13487B4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Trapezoid 24">
            <a:extLst>
              <a:ext uri="{FF2B5EF4-FFF2-40B4-BE49-F238E27FC236}">
                <a16:creationId xmlns:a16="http://schemas.microsoft.com/office/drawing/2014/main" id="{489083AD-368B-4C4B-98B6-C6266C46B35E}"/>
              </a:ext>
            </a:extLst>
          </p:cNvPr>
          <p:cNvSpPr>
            <a:spLocks noChangeAspect="1"/>
          </p:cNvSpPr>
          <p:nvPr/>
        </p:nvSpPr>
        <p:spPr>
          <a:xfrm rot="8369018">
            <a:off x="9478854" y="4955024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Round Same Side Corner Rectangle 7">
            <a:extLst>
              <a:ext uri="{FF2B5EF4-FFF2-40B4-BE49-F238E27FC236}">
                <a16:creationId xmlns:a16="http://schemas.microsoft.com/office/drawing/2014/main" id="{11FBC801-E544-446A-9E9A-3F02F8FAE7A4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62" y="4941849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ounded Rectangle 1">
            <a:extLst>
              <a:ext uri="{FF2B5EF4-FFF2-40B4-BE49-F238E27FC236}">
                <a16:creationId xmlns:a16="http://schemas.microsoft.com/office/drawing/2014/main" id="{79E3E50F-61B7-407A-8475-DDE764388DB6}"/>
              </a:ext>
            </a:extLst>
          </p:cNvPr>
          <p:cNvSpPr/>
          <p:nvPr/>
        </p:nvSpPr>
        <p:spPr>
          <a:xfrm>
            <a:off x="6198018" y="4925760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4E9CD9-08F2-4564-9CA9-BF5C1D114B75}"/>
              </a:ext>
            </a:extLst>
          </p:cNvPr>
          <p:cNvGrpSpPr/>
          <p:nvPr/>
        </p:nvGrpSpPr>
        <p:grpSpPr>
          <a:xfrm>
            <a:off x="1507881" y="5573122"/>
            <a:ext cx="2930424" cy="738664"/>
            <a:chOff x="2551705" y="4283314"/>
            <a:chExt cx="2357003" cy="7386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90C809-ECAC-4BF3-89F0-576F34E54B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391F87-8A7A-41C0-946F-2091D1C064B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1AA202-8B2D-405B-9D11-18763C01CDFA}"/>
              </a:ext>
            </a:extLst>
          </p:cNvPr>
          <p:cNvGrpSpPr/>
          <p:nvPr/>
        </p:nvGrpSpPr>
        <p:grpSpPr>
          <a:xfrm>
            <a:off x="4907217" y="5573122"/>
            <a:ext cx="2930424" cy="738664"/>
            <a:chOff x="2551705" y="4283314"/>
            <a:chExt cx="2357003" cy="73866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0E4F0B-66D4-403B-8A99-3264B39616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00AEAB-FA53-4764-8B85-3A1FFEC1B71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344AF7-5B80-4ADA-BF8A-F7D08748E1EB}"/>
              </a:ext>
            </a:extLst>
          </p:cNvPr>
          <p:cNvGrpSpPr/>
          <p:nvPr/>
        </p:nvGrpSpPr>
        <p:grpSpPr>
          <a:xfrm>
            <a:off x="8271732" y="5573122"/>
            <a:ext cx="2930424" cy="738664"/>
            <a:chOff x="2551705" y="4283314"/>
            <a:chExt cx="2357003" cy="73866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82B140-0810-4762-B5C6-5D552A7D7F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12A585F-F2F9-4E3F-8570-269DA8B447A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68" name="Trapezoid 22">
            <a:extLst>
              <a:ext uri="{FF2B5EF4-FFF2-40B4-BE49-F238E27FC236}">
                <a16:creationId xmlns:a16="http://schemas.microsoft.com/office/drawing/2014/main" id="{CF63E829-5A27-474A-A9D6-A8D5C765487E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885887A-E29E-466B-B5A8-216003C25284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70" name="Donut 1">
              <a:extLst>
                <a:ext uri="{FF2B5EF4-FFF2-40B4-BE49-F238E27FC236}">
                  <a16:creationId xmlns:a16="http://schemas.microsoft.com/office/drawing/2014/main" id="{F476F88C-122E-4BB8-8C50-47873782332B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B8EA902C-A27C-433E-AF0A-BDBD7BFF4478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976CD7DF-8522-4B12-AB85-A2D6BAEF77C7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Rounded Rectangle 13">
            <a:extLst>
              <a:ext uri="{FF2B5EF4-FFF2-40B4-BE49-F238E27FC236}">
                <a16:creationId xmlns:a16="http://schemas.microsoft.com/office/drawing/2014/main" id="{EFE31117-EBE9-40F4-B00F-8036B71765F5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313CE2-F2F8-4640-A91B-01D96888FB2C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3E8AFE1A-CB8F-4743-82E3-B04F44B521C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Parallelogram 6">
              <a:extLst>
                <a:ext uri="{FF2B5EF4-FFF2-40B4-BE49-F238E27FC236}">
                  <a16:creationId xmlns:a16="http://schemas.microsoft.com/office/drawing/2014/main" id="{E4DCEDB6-86AA-4ACC-86AB-DE75D8A0AAA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Parallelogram 6">
              <a:extLst>
                <a:ext uri="{FF2B5EF4-FFF2-40B4-BE49-F238E27FC236}">
                  <a16:creationId xmlns:a16="http://schemas.microsoft.com/office/drawing/2014/main" id="{FE7D3485-660C-4BAB-B541-D10550928FE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6">
              <a:extLst>
                <a:ext uri="{FF2B5EF4-FFF2-40B4-BE49-F238E27FC236}">
                  <a16:creationId xmlns:a16="http://schemas.microsoft.com/office/drawing/2014/main" id="{1A5E41D4-28D8-4045-84E5-CAAC9FBAD588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6">
              <a:extLst>
                <a:ext uri="{FF2B5EF4-FFF2-40B4-BE49-F238E27FC236}">
                  <a16:creationId xmlns:a16="http://schemas.microsoft.com/office/drawing/2014/main" id="{770BEEFD-552B-40BA-B80A-C81686F9E7B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D7DEAA1B-CF12-44A5-9D68-EE2E8BE825E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Parallelogram 6">
              <a:extLst>
                <a:ext uri="{FF2B5EF4-FFF2-40B4-BE49-F238E27FC236}">
                  <a16:creationId xmlns:a16="http://schemas.microsoft.com/office/drawing/2014/main" id="{03C2FDC3-7198-4089-9AC8-61478DCDA1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Parallelogram 6">
              <a:extLst>
                <a:ext uri="{FF2B5EF4-FFF2-40B4-BE49-F238E27FC236}">
                  <a16:creationId xmlns:a16="http://schemas.microsoft.com/office/drawing/2014/main" id="{E9E395F9-585E-42AF-9D64-65913112158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Parallelogram 6">
              <a:extLst>
                <a:ext uri="{FF2B5EF4-FFF2-40B4-BE49-F238E27FC236}">
                  <a16:creationId xmlns:a16="http://schemas.microsoft.com/office/drawing/2014/main" id="{9271F6DD-E5A1-4536-99DB-C2C3FE46641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Parallelogram 6">
              <a:extLst>
                <a:ext uri="{FF2B5EF4-FFF2-40B4-BE49-F238E27FC236}">
                  <a16:creationId xmlns:a16="http://schemas.microsoft.com/office/drawing/2014/main" id="{86B98313-1A6B-42D4-8880-0C7CD54F3DF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3C501287-F6BA-4D62-A510-90479D80E19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Parallelogram 6">
              <a:extLst>
                <a:ext uri="{FF2B5EF4-FFF2-40B4-BE49-F238E27FC236}">
                  <a16:creationId xmlns:a16="http://schemas.microsoft.com/office/drawing/2014/main" id="{A36E3A9B-6DBC-44C2-AFB2-192D012E67C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Parallelogram 6">
              <a:extLst>
                <a:ext uri="{FF2B5EF4-FFF2-40B4-BE49-F238E27FC236}">
                  <a16:creationId xmlns:a16="http://schemas.microsoft.com/office/drawing/2014/main" id="{2CA5733C-65EF-477C-9D25-90E41DD9F9F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Parallelogram 6">
              <a:extLst>
                <a:ext uri="{FF2B5EF4-FFF2-40B4-BE49-F238E27FC236}">
                  <a16:creationId xmlns:a16="http://schemas.microsoft.com/office/drawing/2014/main" id="{24C14436-926A-4F17-AA82-C0758C0C179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Parallelogram 6">
              <a:extLst>
                <a:ext uri="{FF2B5EF4-FFF2-40B4-BE49-F238E27FC236}">
                  <a16:creationId xmlns:a16="http://schemas.microsoft.com/office/drawing/2014/main" id="{24305ACA-A9DB-46B8-90E8-326D2776536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Rectangle 7">
              <a:extLst>
                <a:ext uri="{FF2B5EF4-FFF2-40B4-BE49-F238E27FC236}">
                  <a16:creationId xmlns:a16="http://schemas.microsoft.com/office/drawing/2014/main" id="{E8C573D7-89EC-472C-9B36-E8CD1725B23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03591A58-477D-4F1E-BDF1-0B76C99A727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FEC9B675-5354-46D1-92EC-BD77F198669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4">
              <a:extLst>
                <a:ext uri="{FF2B5EF4-FFF2-40B4-BE49-F238E27FC236}">
                  <a16:creationId xmlns:a16="http://schemas.microsoft.com/office/drawing/2014/main" id="{D3BD5ADE-3E38-4CB1-9ACE-1046A5B1610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4">
              <a:extLst>
                <a:ext uri="{FF2B5EF4-FFF2-40B4-BE49-F238E27FC236}">
                  <a16:creationId xmlns:a16="http://schemas.microsoft.com/office/drawing/2014/main" id="{B3896230-26C7-4D78-943A-12D63884120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5" name="Rectangle 4">
              <a:extLst>
                <a:ext uri="{FF2B5EF4-FFF2-40B4-BE49-F238E27FC236}">
                  <a16:creationId xmlns:a16="http://schemas.microsoft.com/office/drawing/2014/main" id="{9D1ABA73-5033-436D-8649-C3AF539A74E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5FBE459D-E18F-4730-B0B6-E1BDA76F4BB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FAEBFC-8425-4DDB-AE26-38A28EC5C351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98" name="Round Same Side Corner Rectangle 4">
              <a:extLst>
                <a:ext uri="{FF2B5EF4-FFF2-40B4-BE49-F238E27FC236}">
                  <a16:creationId xmlns:a16="http://schemas.microsoft.com/office/drawing/2014/main" id="{969525EE-9C94-4E84-B311-231FA2AFE587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6">
              <a:extLst>
                <a:ext uri="{FF2B5EF4-FFF2-40B4-BE49-F238E27FC236}">
                  <a16:creationId xmlns:a16="http://schemas.microsoft.com/office/drawing/2014/main" id="{24B68C2C-DA05-44E5-8CD5-B9CAE7E0216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id="{5878C62D-BD3D-4FD2-A2B6-4C016CEA1244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1" name="Isosceles Triangle 3">
            <a:extLst>
              <a:ext uri="{FF2B5EF4-FFF2-40B4-BE49-F238E27FC236}">
                <a16:creationId xmlns:a16="http://schemas.microsoft.com/office/drawing/2014/main" id="{85CCE2F4-E7A4-4DD2-B37F-30F28990AFC9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367026EC-25B9-4A5A-B130-055983640E9C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3" name="Isosceles Triangle 4">
            <a:extLst>
              <a:ext uri="{FF2B5EF4-FFF2-40B4-BE49-F238E27FC236}">
                <a16:creationId xmlns:a16="http://schemas.microsoft.com/office/drawing/2014/main" id="{82E74986-9FCE-47F0-B0F0-93A0CDAA145B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6EA222-4D29-497B-80BF-C9E35EDFCAA1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105" name="Oval 3">
              <a:extLst>
                <a:ext uri="{FF2B5EF4-FFF2-40B4-BE49-F238E27FC236}">
                  <a16:creationId xmlns:a16="http://schemas.microsoft.com/office/drawing/2014/main" id="{DD1B9D8C-9F02-4876-AE41-BC16F51EC2D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6">
              <a:extLst>
                <a:ext uri="{FF2B5EF4-FFF2-40B4-BE49-F238E27FC236}">
                  <a16:creationId xmlns:a16="http://schemas.microsoft.com/office/drawing/2014/main" id="{C0AC96DE-2E8C-4C14-8E8C-0ED44C19DD82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7" name="Rounded Rectangle 2">
            <a:extLst>
              <a:ext uri="{FF2B5EF4-FFF2-40B4-BE49-F238E27FC236}">
                <a16:creationId xmlns:a16="http://schemas.microsoft.com/office/drawing/2014/main" id="{AD276670-2E52-4437-9DA7-AA0925F945DE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8CC71487-9D54-4734-BB10-130109244389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9" name="Rounded Rectangle 1">
            <a:extLst>
              <a:ext uri="{FF2B5EF4-FFF2-40B4-BE49-F238E27FC236}">
                <a16:creationId xmlns:a16="http://schemas.microsoft.com/office/drawing/2014/main" id="{D5D7D9E7-D2A9-4DD3-8D69-FD1A866BBEBE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0" name="Rounded Rectangle 4">
            <a:extLst>
              <a:ext uri="{FF2B5EF4-FFF2-40B4-BE49-F238E27FC236}">
                <a16:creationId xmlns:a16="http://schemas.microsoft.com/office/drawing/2014/main" id="{C237A1DB-9319-4CEE-AFDE-4782BE225964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ounded Rectangle 1">
            <a:extLst>
              <a:ext uri="{FF2B5EF4-FFF2-40B4-BE49-F238E27FC236}">
                <a16:creationId xmlns:a16="http://schemas.microsoft.com/office/drawing/2014/main" id="{05D35085-4808-41AC-AD25-A9CEBFAB21D0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10469E8B-B3D7-4B2B-A227-033BC2BDC96C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B3D8C976-1FE0-4794-9D41-E992C7944B31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4" name="Donut 7">
            <a:extLst>
              <a:ext uri="{FF2B5EF4-FFF2-40B4-BE49-F238E27FC236}">
                <a16:creationId xmlns:a16="http://schemas.microsoft.com/office/drawing/2014/main" id="{DE1AAA44-0823-44FC-AB54-8381A0B3D48D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0965D5-61E6-487E-96E6-5D1EE67D9D23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116" name="Donut 117">
              <a:extLst>
                <a:ext uri="{FF2B5EF4-FFF2-40B4-BE49-F238E27FC236}">
                  <a16:creationId xmlns:a16="http://schemas.microsoft.com/office/drawing/2014/main" id="{4AB1EB71-D7A9-4FA1-8865-9CADC03B7129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8">
              <a:extLst>
                <a:ext uri="{FF2B5EF4-FFF2-40B4-BE49-F238E27FC236}">
                  <a16:creationId xmlns:a16="http://schemas.microsoft.com/office/drawing/2014/main" id="{321D3FA9-F34E-4EF2-934E-173B3CDA46A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 Same Side Corner Rectangle 119">
              <a:extLst>
                <a:ext uri="{FF2B5EF4-FFF2-40B4-BE49-F238E27FC236}">
                  <a16:creationId xmlns:a16="http://schemas.microsoft.com/office/drawing/2014/main" id="{0334B515-848E-445C-B134-0C96533074D6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Block Arc 118">
              <a:extLst>
                <a:ext uri="{FF2B5EF4-FFF2-40B4-BE49-F238E27FC236}">
                  <a16:creationId xmlns:a16="http://schemas.microsoft.com/office/drawing/2014/main" id="{C3B81CB3-5A07-4115-84E9-179E5E16D2B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0" name="Trapezoid 24">
            <a:extLst>
              <a:ext uri="{FF2B5EF4-FFF2-40B4-BE49-F238E27FC236}">
                <a16:creationId xmlns:a16="http://schemas.microsoft.com/office/drawing/2014/main" id="{6B84980C-69E5-4095-A7AC-5AD317613837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B933EDAE-2F1D-42D7-BE78-3C05A819DFB9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ound Same Side Corner Rectangle 7">
            <a:extLst>
              <a:ext uri="{FF2B5EF4-FFF2-40B4-BE49-F238E27FC236}">
                <a16:creationId xmlns:a16="http://schemas.microsoft.com/office/drawing/2014/main" id="{291C1A53-5DFC-43FA-9897-6D7C9A397F94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1">
            <a:extLst>
              <a:ext uri="{FF2B5EF4-FFF2-40B4-BE49-F238E27FC236}">
                <a16:creationId xmlns:a16="http://schemas.microsoft.com/office/drawing/2014/main" id="{6886F525-F9D8-42F8-82E2-54DDB653A586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5">
            <a:extLst>
              <a:ext uri="{FF2B5EF4-FFF2-40B4-BE49-F238E27FC236}">
                <a16:creationId xmlns:a16="http://schemas.microsoft.com/office/drawing/2014/main" id="{A47C2553-4DC3-406B-B721-B12CABF6718B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id="{550AEF48-7B5C-43CC-B142-AD73FE64E088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Trapezoid 10">
            <a:extLst>
              <a:ext uri="{FF2B5EF4-FFF2-40B4-BE49-F238E27FC236}">
                <a16:creationId xmlns:a16="http://schemas.microsoft.com/office/drawing/2014/main" id="{40CC1F12-F3FC-401E-9A0C-6BC4D1FDEE7F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Rounded Rectangle 12">
            <a:extLst>
              <a:ext uri="{FF2B5EF4-FFF2-40B4-BE49-F238E27FC236}">
                <a16:creationId xmlns:a16="http://schemas.microsoft.com/office/drawing/2014/main" id="{9D9925B8-6175-416A-BEC3-DC3486BE9598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4108B1E6-83E0-4A90-950F-B34456DE8D91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Chord 3">
            <a:extLst>
              <a:ext uri="{FF2B5EF4-FFF2-40B4-BE49-F238E27FC236}">
                <a16:creationId xmlns:a16="http://schemas.microsoft.com/office/drawing/2014/main" id="{19E9F79C-1814-4602-99F0-A6718325809B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0" name="Rounded Rectangle 1">
            <a:extLst>
              <a:ext uri="{FF2B5EF4-FFF2-40B4-BE49-F238E27FC236}">
                <a16:creationId xmlns:a16="http://schemas.microsoft.com/office/drawing/2014/main" id="{89CF2488-CE06-4995-A975-0F61B2EB2750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Frame 1">
            <a:extLst>
              <a:ext uri="{FF2B5EF4-FFF2-40B4-BE49-F238E27FC236}">
                <a16:creationId xmlns:a16="http://schemas.microsoft.com/office/drawing/2014/main" id="{8BB07ABA-1864-4DA7-B933-74FE07B215DF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946DC479-EA72-4097-93DC-C97DA4B82631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DE84C0E1-9B95-4A31-BE1D-45315AA565CD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E789F30-AEC7-4011-A314-F28AA781C695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35" name="Donut 1">
              <a:extLst>
                <a:ext uri="{FF2B5EF4-FFF2-40B4-BE49-F238E27FC236}">
                  <a16:creationId xmlns:a16="http://schemas.microsoft.com/office/drawing/2014/main" id="{25533404-AF70-4142-A21D-C31C61A01710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6" name="Rectangle 4">
              <a:extLst>
                <a:ext uri="{FF2B5EF4-FFF2-40B4-BE49-F238E27FC236}">
                  <a16:creationId xmlns:a16="http://schemas.microsoft.com/office/drawing/2014/main" id="{B06756CD-0498-4452-AB15-4A23C226EAC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7" name="Rounded Rectangle 3">
            <a:extLst>
              <a:ext uri="{FF2B5EF4-FFF2-40B4-BE49-F238E27FC236}">
                <a16:creationId xmlns:a16="http://schemas.microsoft.com/office/drawing/2014/main" id="{0779E40E-6A0A-4B65-A8F5-B3A38C0DD44F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70D38592-E812-41F3-AF26-831786279EB1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9" name="Isosceles Triangle 3">
            <a:extLst>
              <a:ext uri="{FF2B5EF4-FFF2-40B4-BE49-F238E27FC236}">
                <a16:creationId xmlns:a16="http://schemas.microsoft.com/office/drawing/2014/main" id="{3777FC9D-5824-4A63-920F-24C44198B197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0" name="Rounded Rectangle 1">
            <a:extLst>
              <a:ext uri="{FF2B5EF4-FFF2-40B4-BE49-F238E27FC236}">
                <a16:creationId xmlns:a16="http://schemas.microsoft.com/office/drawing/2014/main" id="{E909BCD3-08D3-4771-9368-6465F0956938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1" name="Rounded Rectangle 4">
            <a:extLst>
              <a:ext uri="{FF2B5EF4-FFF2-40B4-BE49-F238E27FC236}">
                <a16:creationId xmlns:a16="http://schemas.microsoft.com/office/drawing/2014/main" id="{BFF6FB9C-B59B-44AF-BE7B-331583C6F4C7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2" name="Rounded Rectangle 1">
            <a:extLst>
              <a:ext uri="{FF2B5EF4-FFF2-40B4-BE49-F238E27FC236}">
                <a16:creationId xmlns:a16="http://schemas.microsoft.com/office/drawing/2014/main" id="{338E378D-ED23-4A5B-9E3F-A7EA2B985CBE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64FB1FAB-66A2-4EE3-A816-2E60A622FA22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4" name="Rectangle 13">
            <a:extLst>
              <a:ext uri="{FF2B5EF4-FFF2-40B4-BE49-F238E27FC236}">
                <a16:creationId xmlns:a16="http://schemas.microsoft.com/office/drawing/2014/main" id="{733DD1EE-3836-45D4-ADE8-A070A23624A6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5" name="Trapezoid 10">
            <a:extLst>
              <a:ext uri="{FF2B5EF4-FFF2-40B4-BE49-F238E27FC236}">
                <a16:creationId xmlns:a16="http://schemas.microsoft.com/office/drawing/2014/main" id="{FEAE5080-895D-4307-9087-E7B13F3C5EE3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6" name="Oval 7">
            <a:extLst>
              <a:ext uri="{FF2B5EF4-FFF2-40B4-BE49-F238E27FC236}">
                <a16:creationId xmlns:a16="http://schemas.microsoft.com/office/drawing/2014/main" id="{85440218-ECB5-44D1-A12F-E5C526EE1E19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E13BA83-68F8-4B23-9E50-A3DF198FE211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48" name="Donut 1">
              <a:extLst>
                <a:ext uri="{FF2B5EF4-FFF2-40B4-BE49-F238E27FC236}">
                  <a16:creationId xmlns:a16="http://schemas.microsoft.com/office/drawing/2014/main" id="{E11D0B2F-A285-4925-81CD-58D16A2D846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9" name="Rectangle 4">
              <a:extLst>
                <a:ext uri="{FF2B5EF4-FFF2-40B4-BE49-F238E27FC236}">
                  <a16:creationId xmlns:a16="http://schemas.microsoft.com/office/drawing/2014/main" id="{DA5CC7EA-E2B7-418A-87F0-129524316117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0" name="Rounded Rectangle 3">
            <a:extLst>
              <a:ext uri="{FF2B5EF4-FFF2-40B4-BE49-F238E27FC236}">
                <a16:creationId xmlns:a16="http://schemas.microsoft.com/office/drawing/2014/main" id="{DB9C8950-4E98-4C72-B658-61A0922BA5C2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1" name="Rounded Rectangle 13">
            <a:extLst>
              <a:ext uri="{FF2B5EF4-FFF2-40B4-BE49-F238E27FC236}">
                <a16:creationId xmlns:a16="http://schemas.microsoft.com/office/drawing/2014/main" id="{BB8578E1-37F5-4176-A430-46142DBCA509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9517F5-2030-4C21-B2EF-521E8CFBABE1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53" name="Round Same Side Corner Rectangle 4">
              <a:extLst>
                <a:ext uri="{FF2B5EF4-FFF2-40B4-BE49-F238E27FC236}">
                  <a16:creationId xmlns:a16="http://schemas.microsoft.com/office/drawing/2014/main" id="{2B00B1B2-3E59-4430-A84E-8F11AB07BC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4" name="Round Same Side Corner Rectangle 6">
              <a:extLst>
                <a:ext uri="{FF2B5EF4-FFF2-40B4-BE49-F238E27FC236}">
                  <a16:creationId xmlns:a16="http://schemas.microsoft.com/office/drawing/2014/main" id="{D6313785-4707-4B36-A6FF-D946CAA1578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5" name="Round Same Side Corner Rectangle 8">
              <a:extLst>
                <a:ext uri="{FF2B5EF4-FFF2-40B4-BE49-F238E27FC236}">
                  <a16:creationId xmlns:a16="http://schemas.microsoft.com/office/drawing/2014/main" id="{98C9E9CE-D0E7-4DEC-9DA6-F079AB1979F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6" name="Isosceles Triangle 3">
            <a:extLst>
              <a:ext uri="{FF2B5EF4-FFF2-40B4-BE49-F238E27FC236}">
                <a16:creationId xmlns:a16="http://schemas.microsoft.com/office/drawing/2014/main" id="{2F615E07-75B9-4983-AAFB-2E86092DD1B0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7" name="Rounded Rectangle 1">
            <a:extLst>
              <a:ext uri="{FF2B5EF4-FFF2-40B4-BE49-F238E27FC236}">
                <a16:creationId xmlns:a16="http://schemas.microsoft.com/office/drawing/2014/main" id="{27E17DB6-8E14-41F4-B776-7B42E6030AD1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8" name="Rounded Rectangle 4">
            <a:extLst>
              <a:ext uri="{FF2B5EF4-FFF2-40B4-BE49-F238E27FC236}">
                <a16:creationId xmlns:a16="http://schemas.microsoft.com/office/drawing/2014/main" id="{C6DDA468-7D4F-4EAB-A99A-759BDA1D5969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9" name="Rounded Rectangle 1">
            <a:extLst>
              <a:ext uri="{FF2B5EF4-FFF2-40B4-BE49-F238E27FC236}">
                <a16:creationId xmlns:a16="http://schemas.microsoft.com/office/drawing/2014/main" id="{406D3CCA-56C5-4B4B-9E3A-5AF23F1DE73A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30561CC4-F3E6-47A6-A7F2-09422379C668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id="{4D8C280A-70CE-416C-BF4A-3897AD8B9E22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Trapezoid 10">
            <a:extLst>
              <a:ext uri="{FF2B5EF4-FFF2-40B4-BE49-F238E27FC236}">
                <a16:creationId xmlns:a16="http://schemas.microsoft.com/office/drawing/2014/main" id="{1E76F696-848B-4D89-A73B-CDFD10B6F859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Oval 7">
            <a:extLst>
              <a:ext uri="{FF2B5EF4-FFF2-40B4-BE49-F238E27FC236}">
                <a16:creationId xmlns:a16="http://schemas.microsoft.com/office/drawing/2014/main" id="{6673F9D2-71C2-4230-91FE-C90BF194E024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4" name="Trapezoid 22">
            <a:extLst>
              <a:ext uri="{FF2B5EF4-FFF2-40B4-BE49-F238E27FC236}">
                <a16:creationId xmlns:a16="http://schemas.microsoft.com/office/drawing/2014/main" id="{5371A295-FCDB-47CE-A94F-42D73F624647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B0499AB-2EB7-414C-BD98-A0A24BBAB0C1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66" name="Rectangle 4">
              <a:extLst>
                <a:ext uri="{FF2B5EF4-FFF2-40B4-BE49-F238E27FC236}">
                  <a16:creationId xmlns:a16="http://schemas.microsoft.com/office/drawing/2014/main" id="{177E9BCC-56E5-4E3D-9FAB-F3A5C2F5DAB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7" name="Parallelogram 6">
              <a:extLst>
                <a:ext uri="{FF2B5EF4-FFF2-40B4-BE49-F238E27FC236}">
                  <a16:creationId xmlns:a16="http://schemas.microsoft.com/office/drawing/2014/main" id="{04FDC9D9-BFE5-4C66-805C-089C36A6FAC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8" name="Parallelogram 6">
              <a:extLst>
                <a:ext uri="{FF2B5EF4-FFF2-40B4-BE49-F238E27FC236}">
                  <a16:creationId xmlns:a16="http://schemas.microsoft.com/office/drawing/2014/main" id="{551B05BE-C017-4644-968C-5A336F8A3994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9" name="Parallelogram 6">
              <a:extLst>
                <a:ext uri="{FF2B5EF4-FFF2-40B4-BE49-F238E27FC236}">
                  <a16:creationId xmlns:a16="http://schemas.microsoft.com/office/drawing/2014/main" id="{9AD65670-E10C-4AF3-AFD5-143AFE7A8E36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FBFE3073-CB4A-44EB-A135-ADF67B449D7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4">
              <a:extLst>
                <a:ext uri="{FF2B5EF4-FFF2-40B4-BE49-F238E27FC236}">
                  <a16:creationId xmlns:a16="http://schemas.microsoft.com/office/drawing/2014/main" id="{9B78A08E-D344-4AC8-92E5-128B2576EAA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2" name="Parallelogram 6">
              <a:extLst>
                <a:ext uri="{FF2B5EF4-FFF2-40B4-BE49-F238E27FC236}">
                  <a16:creationId xmlns:a16="http://schemas.microsoft.com/office/drawing/2014/main" id="{EDE36A06-6136-415E-BD17-25FD957A4B3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3" name="Parallelogram 6">
              <a:extLst>
                <a:ext uri="{FF2B5EF4-FFF2-40B4-BE49-F238E27FC236}">
                  <a16:creationId xmlns:a16="http://schemas.microsoft.com/office/drawing/2014/main" id="{70F6A938-5EAD-4B8B-B6BB-ED5AE32F612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4" name="Parallelogram 6">
              <a:extLst>
                <a:ext uri="{FF2B5EF4-FFF2-40B4-BE49-F238E27FC236}">
                  <a16:creationId xmlns:a16="http://schemas.microsoft.com/office/drawing/2014/main" id="{10B43B27-3BDE-4658-9366-7EDC874E8C3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Parallelogram 6">
              <a:extLst>
                <a:ext uri="{FF2B5EF4-FFF2-40B4-BE49-F238E27FC236}">
                  <a16:creationId xmlns:a16="http://schemas.microsoft.com/office/drawing/2014/main" id="{0B512721-A4B6-43AA-8C70-096E8C6DFAC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Rectangle 4">
              <a:extLst>
                <a:ext uri="{FF2B5EF4-FFF2-40B4-BE49-F238E27FC236}">
                  <a16:creationId xmlns:a16="http://schemas.microsoft.com/office/drawing/2014/main" id="{DC9B1765-11C1-42C6-8124-2BDBA595A0FB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7" name="Parallelogram 6">
              <a:extLst>
                <a:ext uri="{FF2B5EF4-FFF2-40B4-BE49-F238E27FC236}">
                  <a16:creationId xmlns:a16="http://schemas.microsoft.com/office/drawing/2014/main" id="{80736E34-64E4-44EA-A4B4-2FE8AB839F7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Parallelogram 6">
              <a:extLst>
                <a:ext uri="{FF2B5EF4-FFF2-40B4-BE49-F238E27FC236}">
                  <a16:creationId xmlns:a16="http://schemas.microsoft.com/office/drawing/2014/main" id="{FFED8DE4-9C8A-4B92-A0D7-3A74C5BA8DC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18797E04-D7EA-4145-8F39-F26F97A47D3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AAAAE416-4E98-48BE-9F8A-166DCF17552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Rectangle 7">
              <a:extLst>
                <a:ext uri="{FF2B5EF4-FFF2-40B4-BE49-F238E27FC236}">
                  <a16:creationId xmlns:a16="http://schemas.microsoft.com/office/drawing/2014/main" id="{E6E4AB96-C90F-4624-B020-B2221C22DB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Rectangle 4">
              <a:extLst>
                <a:ext uri="{FF2B5EF4-FFF2-40B4-BE49-F238E27FC236}">
                  <a16:creationId xmlns:a16="http://schemas.microsoft.com/office/drawing/2014/main" id="{17318DE0-A562-4D71-AD7A-235AEBE4EBF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DECD62B8-2AE0-4E41-804D-584B0F56B4BE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4" name="Rectangle 4">
              <a:extLst>
                <a:ext uri="{FF2B5EF4-FFF2-40B4-BE49-F238E27FC236}">
                  <a16:creationId xmlns:a16="http://schemas.microsoft.com/office/drawing/2014/main" id="{94082115-C7C2-4E9E-BF45-88AD8D95450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5" name="Rectangle 4">
              <a:extLst>
                <a:ext uri="{FF2B5EF4-FFF2-40B4-BE49-F238E27FC236}">
                  <a16:creationId xmlns:a16="http://schemas.microsoft.com/office/drawing/2014/main" id="{ECBB79AA-76E1-470A-B2FB-6B6ADFD90CA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6" name="Rectangle 4">
              <a:extLst>
                <a:ext uri="{FF2B5EF4-FFF2-40B4-BE49-F238E27FC236}">
                  <a16:creationId xmlns:a16="http://schemas.microsoft.com/office/drawing/2014/main" id="{33447B49-D33D-4795-B9A7-14DD4E1E1E3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7" name="Rectangle 4">
              <a:extLst>
                <a:ext uri="{FF2B5EF4-FFF2-40B4-BE49-F238E27FC236}">
                  <a16:creationId xmlns:a16="http://schemas.microsoft.com/office/drawing/2014/main" id="{C3607BE3-76BB-4C67-9FBD-044D628919F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710EC8-2F6F-439F-8268-BDFED8C3D09F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89" name="Oval 3">
              <a:extLst>
                <a:ext uri="{FF2B5EF4-FFF2-40B4-BE49-F238E27FC236}">
                  <a16:creationId xmlns:a16="http://schemas.microsoft.com/office/drawing/2014/main" id="{84A066EA-13B3-4DFA-94F6-9435B3CE83F9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6">
              <a:extLst>
                <a:ext uri="{FF2B5EF4-FFF2-40B4-BE49-F238E27FC236}">
                  <a16:creationId xmlns:a16="http://schemas.microsoft.com/office/drawing/2014/main" id="{0ED06771-1BC7-4D56-9D06-FB5B8A9EB5B3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1" name="Rounded Rectangle 2">
            <a:extLst>
              <a:ext uri="{FF2B5EF4-FFF2-40B4-BE49-F238E27FC236}">
                <a16:creationId xmlns:a16="http://schemas.microsoft.com/office/drawing/2014/main" id="{1F1035BF-3D55-407B-9BD2-0BB573AB84BF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2" name="Rounded Rectangle 2">
            <a:extLst>
              <a:ext uri="{FF2B5EF4-FFF2-40B4-BE49-F238E27FC236}">
                <a16:creationId xmlns:a16="http://schemas.microsoft.com/office/drawing/2014/main" id="{3E5EBC8C-FA3B-4B55-BCD8-014C890F9145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3" name="Oval 6">
            <a:extLst>
              <a:ext uri="{FF2B5EF4-FFF2-40B4-BE49-F238E27FC236}">
                <a16:creationId xmlns:a16="http://schemas.microsoft.com/office/drawing/2014/main" id="{D5E8EFE5-D895-45EE-AAF1-7FA3BA40F6EF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4" name="Rectangle 9">
            <a:extLst>
              <a:ext uri="{FF2B5EF4-FFF2-40B4-BE49-F238E27FC236}">
                <a16:creationId xmlns:a16="http://schemas.microsoft.com/office/drawing/2014/main" id="{181825EC-AB97-4BAD-95A2-14B103429F3D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5" name="Rectangle 1">
            <a:extLst>
              <a:ext uri="{FF2B5EF4-FFF2-40B4-BE49-F238E27FC236}">
                <a16:creationId xmlns:a16="http://schemas.microsoft.com/office/drawing/2014/main" id="{3C7B45B1-7F09-49A9-94E7-F68CAEE2E336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65D9DB4-5D39-4D50-B1F3-B2A048C4191C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Rectangle 1">
            <a:extLst>
              <a:ext uri="{FF2B5EF4-FFF2-40B4-BE49-F238E27FC236}">
                <a16:creationId xmlns:a16="http://schemas.microsoft.com/office/drawing/2014/main" id="{71976620-33CD-41E1-8CBB-E10CEF7123ED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Chord 3">
            <a:extLst>
              <a:ext uri="{FF2B5EF4-FFF2-40B4-BE49-F238E27FC236}">
                <a16:creationId xmlns:a16="http://schemas.microsoft.com/office/drawing/2014/main" id="{26039109-A71A-4F23-9A9A-D96CD4C1F418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ed Rectangle 1">
            <a:extLst>
              <a:ext uri="{FF2B5EF4-FFF2-40B4-BE49-F238E27FC236}">
                <a16:creationId xmlns:a16="http://schemas.microsoft.com/office/drawing/2014/main" id="{17649D9D-1CD6-457A-9A30-F10955A0AE1B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0" name="Trapezoid 24">
            <a:extLst>
              <a:ext uri="{FF2B5EF4-FFF2-40B4-BE49-F238E27FC236}">
                <a16:creationId xmlns:a16="http://schemas.microsoft.com/office/drawing/2014/main" id="{C4373F86-D763-402D-A435-0A79BDEAC61F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1" name="Rounded Rectangle 12">
            <a:extLst>
              <a:ext uri="{FF2B5EF4-FFF2-40B4-BE49-F238E27FC236}">
                <a16:creationId xmlns:a16="http://schemas.microsoft.com/office/drawing/2014/main" id="{390F139E-FEA7-45E0-8DF2-A8541FB2F109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2" name="Oval 1">
            <a:extLst>
              <a:ext uri="{FF2B5EF4-FFF2-40B4-BE49-F238E27FC236}">
                <a16:creationId xmlns:a16="http://schemas.microsoft.com/office/drawing/2014/main" id="{30250068-CC8A-4D3F-A254-F61BF735BDD8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3" name="Isosceles Triangle 4">
            <a:extLst>
              <a:ext uri="{FF2B5EF4-FFF2-40B4-BE49-F238E27FC236}">
                <a16:creationId xmlns:a16="http://schemas.microsoft.com/office/drawing/2014/main" id="{EE7E54DB-FD8D-4123-859A-5E4FFC47DB8A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4" name="Round Same Side Corner Rectangle 7">
            <a:extLst>
              <a:ext uri="{FF2B5EF4-FFF2-40B4-BE49-F238E27FC236}">
                <a16:creationId xmlns:a16="http://schemas.microsoft.com/office/drawing/2014/main" id="{B92C980F-82C8-4906-8C34-5C66069B462D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5" name="Frame 1">
            <a:extLst>
              <a:ext uri="{FF2B5EF4-FFF2-40B4-BE49-F238E27FC236}">
                <a16:creationId xmlns:a16="http://schemas.microsoft.com/office/drawing/2014/main" id="{919EA807-E537-4363-9CCD-1DCBD57E793F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6" name="Oval 1">
            <a:extLst>
              <a:ext uri="{FF2B5EF4-FFF2-40B4-BE49-F238E27FC236}">
                <a16:creationId xmlns:a16="http://schemas.microsoft.com/office/drawing/2014/main" id="{3585DAB3-B062-4DBA-87AD-3E38BA3DFF2F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7" name="Isosceles Triangle 4">
            <a:extLst>
              <a:ext uri="{FF2B5EF4-FFF2-40B4-BE49-F238E27FC236}">
                <a16:creationId xmlns:a16="http://schemas.microsoft.com/office/drawing/2014/main" id="{0B16FB75-2A54-4EED-8C72-D24AFE53BF45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8" name="Frame 1">
            <a:extLst>
              <a:ext uri="{FF2B5EF4-FFF2-40B4-BE49-F238E27FC236}">
                <a16:creationId xmlns:a16="http://schemas.microsoft.com/office/drawing/2014/main" id="{8F68C573-A560-46D4-9B40-3641CC6AD46E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421164-603F-4250-8FD3-442EC605A3BA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10" name="Rectangle 4">
              <a:extLst>
                <a:ext uri="{FF2B5EF4-FFF2-40B4-BE49-F238E27FC236}">
                  <a16:creationId xmlns:a16="http://schemas.microsoft.com/office/drawing/2014/main" id="{D5B15582-27A0-4D59-A308-71E122EA748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1" name="Parallelogram 6">
              <a:extLst>
                <a:ext uri="{FF2B5EF4-FFF2-40B4-BE49-F238E27FC236}">
                  <a16:creationId xmlns:a16="http://schemas.microsoft.com/office/drawing/2014/main" id="{D6134E89-A888-428B-A5ED-0E36690BCE8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2" name="Parallelogram 6">
              <a:extLst>
                <a:ext uri="{FF2B5EF4-FFF2-40B4-BE49-F238E27FC236}">
                  <a16:creationId xmlns:a16="http://schemas.microsoft.com/office/drawing/2014/main" id="{4A2689CA-E896-4985-85EC-70A80374E1F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3" name="Parallelogram 6">
              <a:extLst>
                <a:ext uri="{FF2B5EF4-FFF2-40B4-BE49-F238E27FC236}">
                  <a16:creationId xmlns:a16="http://schemas.microsoft.com/office/drawing/2014/main" id="{FD337302-05AA-495D-85B1-8892532017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4" name="Parallelogram 6">
              <a:extLst>
                <a:ext uri="{FF2B5EF4-FFF2-40B4-BE49-F238E27FC236}">
                  <a16:creationId xmlns:a16="http://schemas.microsoft.com/office/drawing/2014/main" id="{74BC2FD3-9D33-447C-A5CD-89029169BAB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5" name="Rectangle 4">
              <a:extLst>
                <a:ext uri="{FF2B5EF4-FFF2-40B4-BE49-F238E27FC236}">
                  <a16:creationId xmlns:a16="http://schemas.microsoft.com/office/drawing/2014/main" id="{4DA5BD33-1895-47A2-909D-2EBDB6BEB8E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6" name="Parallelogram 6">
              <a:extLst>
                <a:ext uri="{FF2B5EF4-FFF2-40B4-BE49-F238E27FC236}">
                  <a16:creationId xmlns:a16="http://schemas.microsoft.com/office/drawing/2014/main" id="{0E1211CB-1F5F-4F10-BD52-992403BA179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7" name="Parallelogram 6">
              <a:extLst>
                <a:ext uri="{FF2B5EF4-FFF2-40B4-BE49-F238E27FC236}">
                  <a16:creationId xmlns:a16="http://schemas.microsoft.com/office/drawing/2014/main" id="{1DEE46FA-1853-4879-86B9-03F01DE19AD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8" name="Parallelogram 6">
              <a:extLst>
                <a:ext uri="{FF2B5EF4-FFF2-40B4-BE49-F238E27FC236}">
                  <a16:creationId xmlns:a16="http://schemas.microsoft.com/office/drawing/2014/main" id="{9828BF7C-AF7D-43B7-B131-9DC25CA2459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9" name="Parallelogram 6">
              <a:extLst>
                <a:ext uri="{FF2B5EF4-FFF2-40B4-BE49-F238E27FC236}">
                  <a16:creationId xmlns:a16="http://schemas.microsoft.com/office/drawing/2014/main" id="{33B28822-8C9D-4998-BAF5-20F4A3D8F58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0" name="Rectangle 4">
              <a:extLst>
                <a:ext uri="{FF2B5EF4-FFF2-40B4-BE49-F238E27FC236}">
                  <a16:creationId xmlns:a16="http://schemas.microsoft.com/office/drawing/2014/main" id="{42BE6BDB-021C-448A-BE0A-CC7E852A577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1" name="Parallelogram 6">
              <a:extLst>
                <a:ext uri="{FF2B5EF4-FFF2-40B4-BE49-F238E27FC236}">
                  <a16:creationId xmlns:a16="http://schemas.microsoft.com/office/drawing/2014/main" id="{5799A81B-3F77-4D15-A130-4FA6AE5EE11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Parallelogram 6">
              <a:extLst>
                <a:ext uri="{FF2B5EF4-FFF2-40B4-BE49-F238E27FC236}">
                  <a16:creationId xmlns:a16="http://schemas.microsoft.com/office/drawing/2014/main" id="{F6D56674-A4DF-409B-975A-2BB63288C9E4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Parallelogram 6">
              <a:extLst>
                <a:ext uri="{FF2B5EF4-FFF2-40B4-BE49-F238E27FC236}">
                  <a16:creationId xmlns:a16="http://schemas.microsoft.com/office/drawing/2014/main" id="{EA6B3E4C-E6B3-46EF-9D5C-93A51F7A3408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4CFC10EE-81C6-425D-8E39-1BC9D6CC2CE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Rectangle 7">
              <a:extLst>
                <a:ext uri="{FF2B5EF4-FFF2-40B4-BE49-F238E27FC236}">
                  <a16:creationId xmlns:a16="http://schemas.microsoft.com/office/drawing/2014/main" id="{A84AC3C9-6183-411B-9E21-944B474981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6" name="Rectangle 4">
              <a:extLst>
                <a:ext uri="{FF2B5EF4-FFF2-40B4-BE49-F238E27FC236}">
                  <a16:creationId xmlns:a16="http://schemas.microsoft.com/office/drawing/2014/main" id="{883D9889-9CDA-4363-A8A5-BDB3A097D8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7" name="Rectangle 4">
              <a:extLst>
                <a:ext uri="{FF2B5EF4-FFF2-40B4-BE49-F238E27FC236}">
                  <a16:creationId xmlns:a16="http://schemas.microsoft.com/office/drawing/2014/main" id="{B52D7803-D5AE-4977-9DD1-EBA3D15F2B3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8" name="Rectangle 4">
              <a:extLst>
                <a:ext uri="{FF2B5EF4-FFF2-40B4-BE49-F238E27FC236}">
                  <a16:creationId xmlns:a16="http://schemas.microsoft.com/office/drawing/2014/main" id="{0DF78E24-855A-44A5-ACA3-9904E4D22CDA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C5CF528D-A3BC-4FAD-8014-462030FC677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0" name="Rectangle 4">
              <a:extLst>
                <a:ext uri="{FF2B5EF4-FFF2-40B4-BE49-F238E27FC236}">
                  <a16:creationId xmlns:a16="http://schemas.microsoft.com/office/drawing/2014/main" id="{2E1EBAE2-2376-4AEA-BC86-52B841EEA6D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779DE33D-3E79-4ABC-87E0-6C2BBDDE56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2" name="Rounded Rectangle 2">
            <a:extLst>
              <a:ext uri="{FF2B5EF4-FFF2-40B4-BE49-F238E27FC236}">
                <a16:creationId xmlns:a16="http://schemas.microsoft.com/office/drawing/2014/main" id="{19A231E8-9F69-4055-B5FD-A965BA44CC8C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3" name="Rounded Rectangle 2">
            <a:extLst>
              <a:ext uri="{FF2B5EF4-FFF2-40B4-BE49-F238E27FC236}">
                <a16:creationId xmlns:a16="http://schemas.microsoft.com/office/drawing/2014/main" id="{D9865212-9BEC-4932-B4A2-76C5B818C243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4" name="Oval 6">
            <a:extLst>
              <a:ext uri="{FF2B5EF4-FFF2-40B4-BE49-F238E27FC236}">
                <a16:creationId xmlns:a16="http://schemas.microsoft.com/office/drawing/2014/main" id="{B7F2083F-17AA-451C-86F0-2E6A1914106C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BB588DF-ADC4-4EF0-87E0-9BA927D95419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6" name="Rectangle 1">
            <a:extLst>
              <a:ext uri="{FF2B5EF4-FFF2-40B4-BE49-F238E27FC236}">
                <a16:creationId xmlns:a16="http://schemas.microsoft.com/office/drawing/2014/main" id="{2CC697D6-2234-4E95-820F-B417529001C5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7" name="Chord 3">
            <a:extLst>
              <a:ext uri="{FF2B5EF4-FFF2-40B4-BE49-F238E27FC236}">
                <a16:creationId xmlns:a16="http://schemas.microsoft.com/office/drawing/2014/main" id="{C073B7DB-385B-47A1-95A4-98C11547C927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8" name="Rounded Rectangle 1">
            <a:extLst>
              <a:ext uri="{FF2B5EF4-FFF2-40B4-BE49-F238E27FC236}">
                <a16:creationId xmlns:a16="http://schemas.microsoft.com/office/drawing/2014/main" id="{E52EA2BC-F64F-49C8-9B51-A35CB8FB542F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3E428C3-B803-47F7-9631-532A5F2A767D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40" name="Round Same Side Corner Rectangle 4">
              <a:extLst>
                <a:ext uri="{FF2B5EF4-FFF2-40B4-BE49-F238E27FC236}">
                  <a16:creationId xmlns:a16="http://schemas.microsoft.com/office/drawing/2014/main" id="{063AFE49-C1CA-4609-9E73-FB233DE5B151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1" name="Round Same Side Corner Rectangle 6">
              <a:extLst>
                <a:ext uri="{FF2B5EF4-FFF2-40B4-BE49-F238E27FC236}">
                  <a16:creationId xmlns:a16="http://schemas.microsoft.com/office/drawing/2014/main" id="{6C29231A-CAAA-4706-985F-B5D2B42F3832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2" name="Round Same Side Corner Rectangle 8">
              <a:extLst>
                <a:ext uri="{FF2B5EF4-FFF2-40B4-BE49-F238E27FC236}">
                  <a16:creationId xmlns:a16="http://schemas.microsoft.com/office/drawing/2014/main" id="{6A513001-8983-4E9E-A536-BF4C641C00A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3" name="Rounded Rectangle 1">
            <a:extLst>
              <a:ext uri="{FF2B5EF4-FFF2-40B4-BE49-F238E27FC236}">
                <a16:creationId xmlns:a16="http://schemas.microsoft.com/office/drawing/2014/main" id="{D1192711-E290-458E-9BFA-9E5ADB00AC8E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4" name="Trapezoid 22">
            <a:extLst>
              <a:ext uri="{FF2B5EF4-FFF2-40B4-BE49-F238E27FC236}">
                <a16:creationId xmlns:a16="http://schemas.microsoft.com/office/drawing/2014/main" id="{AB6D3A25-CD14-4039-BBFD-23AAAB5400DF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9665D27-9749-4520-B224-B981A7775449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46" name="Oval 3">
              <a:extLst>
                <a:ext uri="{FF2B5EF4-FFF2-40B4-BE49-F238E27FC236}">
                  <a16:creationId xmlns:a16="http://schemas.microsoft.com/office/drawing/2014/main" id="{9BF8DDB2-92E5-4B35-9222-5B59C8F7D15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6">
              <a:extLst>
                <a:ext uri="{FF2B5EF4-FFF2-40B4-BE49-F238E27FC236}">
                  <a16:creationId xmlns:a16="http://schemas.microsoft.com/office/drawing/2014/main" id="{C50C660F-6E20-46CD-B72E-86E20E33256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8" name="Rounded Rectangle 12">
            <a:extLst>
              <a:ext uri="{FF2B5EF4-FFF2-40B4-BE49-F238E27FC236}">
                <a16:creationId xmlns:a16="http://schemas.microsoft.com/office/drawing/2014/main" id="{895D2BFF-5A88-4CB9-AA32-A34DEB83CA23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9" name="Oval 1">
            <a:extLst>
              <a:ext uri="{FF2B5EF4-FFF2-40B4-BE49-F238E27FC236}">
                <a16:creationId xmlns:a16="http://schemas.microsoft.com/office/drawing/2014/main" id="{52443C48-20E4-4968-B32F-6B5443153057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0" name="Oval 1">
            <a:extLst>
              <a:ext uri="{FF2B5EF4-FFF2-40B4-BE49-F238E27FC236}">
                <a16:creationId xmlns:a16="http://schemas.microsoft.com/office/drawing/2014/main" id="{14D74C01-E6D3-4224-AAE2-515DEC68B463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1" name="Rectangle 5">
            <a:extLst>
              <a:ext uri="{FF2B5EF4-FFF2-40B4-BE49-F238E27FC236}">
                <a16:creationId xmlns:a16="http://schemas.microsoft.com/office/drawing/2014/main" id="{13604B25-5C8A-49B1-849D-553483489EB3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2" name="Isosceles Triangle 4">
            <a:extLst>
              <a:ext uri="{FF2B5EF4-FFF2-40B4-BE49-F238E27FC236}">
                <a16:creationId xmlns:a16="http://schemas.microsoft.com/office/drawing/2014/main" id="{D3B9050B-D020-472F-8446-BC7D29D70991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31C7A03-DA52-4513-A88E-E93E7182D1E0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54" name="Donut 260">
              <a:extLst>
                <a:ext uri="{FF2B5EF4-FFF2-40B4-BE49-F238E27FC236}">
                  <a16:creationId xmlns:a16="http://schemas.microsoft.com/office/drawing/2014/main" id="{E58AC98D-84E8-4FB5-BB4B-E1A3D69B1AC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5" name="Rounded Rectangle 261">
              <a:extLst>
                <a:ext uri="{FF2B5EF4-FFF2-40B4-BE49-F238E27FC236}">
                  <a16:creationId xmlns:a16="http://schemas.microsoft.com/office/drawing/2014/main" id="{54A52544-BCDB-491D-BB44-00B1DF03A825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Round Same Side Corner Rectangle 262">
              <a:extLst>
                <a:ext uri="{FF2B5EF4-FFF2-40B4-BE49-F238E27FC236}">
                  <a16:creationId xmlns:a16="http://schemas.microsoft.com/office/drawing/2014/main" id="{6E75DD9F-1DD5-4AA2-9C23-666856215684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Block Arc 256">
              <a:extLst>
                <a:ext uri="{FF2B5EF4-FFF2-40B4-BE49-F238E27FC236}">
                  <a16:creationId xmlns:a16="http://schemas.microsoft.com/office/drawing/2014/main" id="{AA7BC384-1D67-4708-9ECB-C6BBAAE1900A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8" name="Frame 1">
            <a:extLst>
              <a:ext uri="{FF2B5EF4-FFF2-40B4-BE49-F238E27FC236}">
                <a16:creationId xmlns:a16="http://schemas.microsoft.com/office/drawing/2014/main" id="{E0A6840C-E8F0-43E1-9269-FE2540D491B6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9" name="Rectangle 1">
            <a:extLst>
              <a:ext uri="{FF2B5EF4-FFF2-40B4-BE49-F238E27FC236}">
                <a16:creationId xmlns:a16="http://schemas.microsoft.com/office/drawing/2014/main" id="{1EE55229-8639-463A-A5C6-B8B271D2766E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BC10A22-FCD2-4BCE-8F46-AC30A6A5352B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61" name="Rectangle 4">
              <a:extLst>
                <a:ext uri="{FF2B5EF4-FFF2-40B4-BE49-F238E27FC236}">
                  <a16:creationId xmlns:a16="http://schemas.microsoft.com/office/drawing/2014/main" id="{A948C32F-8311-463F-A2FB-4CF62109D39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2" name="Parallelogram 6">
              <a:extLst>
                <a:ext uri="{FF2B5EF4-FFF2-40B4-BE49-F238E27FC236}">
                  <a16:creationId xmlns:a16="http://schemas.microsoft.com/office/drawing/2014/main" id="{5E16C735-B184-423E-AC45-8B896E2189F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229F8BF0-4EC6-4217-A9C6-520D8FB5A332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4AF893D2-0254-4242-900F-58C3C3A1464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B849D29B-29B3-4DBC-814C-E5D82CFECD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6" name="Rectangle 4">
              <a:extLst>
                <a:ext uri="{FF2B5EF4-FFF2-40B4-BE49-F238E27FC236}">
                  <a16:creationId xmlns:a16="http://schemas.microsoft.com/office/drawing/2014/main" id="{6684DD87-8371-46DD-B50C-2F4CEC86A07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7" name="Parallelogram 6">
              <a:extLst>
                <a:ext uri="{FF2B5EF4-FFF2-40B4-BE49-F238E27FC236}">
                  <a16:creationId xmlns:a16="http://schemas.microsoft.com/office/drawing/2014/main" id="{49ECC606-BF07-4DCF-B7BD-5762057BFCF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8" name="Parallelogram 6">
              <a:extLst>
                <a:ext uri="{FF2B5EF4-FFF2-40B4-BE49-F238E27FC236}">
                  <a16:creationId xmlns:a16="http://schemas.microsoft.com/office/drawing/2014/main" id="{D2AB627B-FED2-4237-93EF-590649A82BF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9" name="Parallelogram 6">
              <a:extLst>
                <a:ext uri="{FF2B5EF4-FFF2-40B4-BE49-F238E27FC236}">
                  <a16:creationId xmlns:a16="http://schemas.microsoft.com/office/drawing/2014/main" id="{FF45E82B-5ABE-41D1-A331-A0E5E2C019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0" name="Parallelogram 6">
              <a:extLst>
                <a:ext uri="{FF2B5EF4-FFF2-40B4-BE49-F238E27FC236}">
                  <a16:creationId xmlns:a16="http://schemas.microsoft.com/office/drawing/2014/main" id="{F8F5EA40-4217-4861-97AE-AE83883B7DF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D36ED211-2526-4332-A371-5793DBA98A27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2" name="Parallelogram 6">
              <a:extLst>
                <a:ext uri="{FF2B5EF4-FFF2-40B4-BE49-F238E27FC236}">
                  <a16:creationId xmlns:a16="http://schemas.microsoft.com/office/drawing/2014/main" id="{34B35FAD-EA6F-4313-A2D7-D68379DD35D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3" name="Parallelogram 6">
              <a:extLst>
                <a:ext uri="{FF2B5EF4-FFF2-40B4-BE49-F238E27FC236}">
                  <a16:creationId xmlns:a16="http://schemas.microsoft.com/office/drawing/2014/main" id="{5B6084F1-8D91-461D-BA40-4F2842666B2E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4" name="Parallelogram 6">
              <a:extLst>
                <a:ext uri="{FF2B5EF4-FFF2-40B4-BE49-F238E27FC236}">
                  <a16:creationId xmlns:a16="http://schemas.microsoft.com/office/drawing/2014/main" id="{CE88159E-C20F-4F74-98B0-93C15CEDF12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5" name="Parallelogram 6">
              <a:extLst>
                <a:ext uri="{FF2B5EF4-FFF2-40B4-BE49-F238E27FC236}">
                  <a16:creationId xmlns:a16="http://schemas.microsoft.com/office/drawing/2014/main" id="{2EF7A391-906D-403D-9DB8-51D4E3B6B0F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6" name="Rectangle 7">
              <a:extLst>
                <a:ext uri="{FF2B5EF4-FFF2-40B4-BE49-F238E27FC236}">
                  <a16:creationId xmlns:a16="http://schemas.microsoft.com/office/drawing/2014/main" id="{812592A9-9B2A-4E96-A659-9CCA5E939AD1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7" name="Rectangle 4">
              <a:extLst>
                <a:ext uri="{FF2B5EF4-FFF2-40B4-BE49-F238E27FC236}">
                  <a16:creationId xmlns:a16="http://schemas.microsoft.com/office/drawing/2014/main" id="{55FF4E0C-6F5F-4281-8607-7C6361A3537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8" name="Rectangle 4">
              <a:extLst>
                <a:ext uri="{FF2B5EF4-FFF2-40B4-BE49-F238E27FC236}">
                  <a16:creationId xmlns:a16="http://schemas.microsoft.com/office/drawing/2014/main" id="{0D7BC522-C156-4156-A278-F5F9E11031D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9" name="Rectangle 4">
              <a:extLst>
                <a:ext uri="{FF2B5EF4-FFF2-40B4-BE49-F238E27FC236}">
                  <a16:creationId xmlns:a16="http://schemas.microsoft.com/office/drawing/2014/main" id="{2810AFDC-8ADB-40BA-B769-23B65D55E31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0" name="Rectangle 4">
              <a:extLst>
                <a:ext uri="{FF2B5EF4-FFF2-40B4-BE49-F238E27FC236}">
                  <a16:creationId xmlns:a16="http://schemas.microsoft.com/office/drawing/2014/main" id="{5D7FDB1E-2B8F-4630-A469-B30AB5D6241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1" name="Rectangle 4">
              <a:extLst>
                <a:ext uri="{FF2B5EF4-FFF2-40B4-BE49-F238E27FC236}">
                  <a16:creationId xmlns:a16="http://schemas.microsoft.com/office/drawing/2014/main" id="{5E3D7D41-CFBA-4984-B53E-0975E2E0CCD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2" name="Rectangle 4">
              <a:extLst>
                <a:ext uri="{FF2B5EF4-FFF2-40B4-BE49-F238E27FC236}">
                  <a16:creationId xmlns:a16="http://schemas.microsoft.com/office/drawing/2014/main" id="{519138F7-ABDE-4680-9298-61F142CDDAF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ECF1672-0E9C-48EF-B7A4-2B670622EC0F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84" name="Rectangle 4">
              <a:extLst>
                <a:ext uri="{FF2B5EF4-FFF2-40B4-BE49-F238E27FC236}">
                  <a16:creationId xmlns:a16="http://schemas.microsoft.com/office/drawing/2014/main" id="{1633447F-339B-4EF2-82F3-711FFEBE08B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0B8C8FDE-B75C-420F-B60E-14AF87C7D6F9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F12D73E4-360E-43D7-A94F-7A9090E43E7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CADCB5EC-C163-4A32-A008-267C826E1E6B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Parallelogram 6">
              <a:extLst>
                <a:ext uri="{FF2B5EF4-FFF2-40B4-BE49-F238E27FC236}">
                  <a16:creationId xmlns:a16="http://schemas.microsoft.com/office/drawing/2014/main" id="{8FF3D516-25CC-410C-A9C7-D87162083E8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4">
              <a:extLst>
                <a:ext uri="{FF2B5EF4-FFF2-40B4-BE49-F238E27FC236}">
                  <a16:creationId xmlns:a16="http://schemas.microsoft.com/office/drawing/2014/main" id="{6C3538FC-F2BA-47E9-B61D-3B9EE2E7230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CCAE8254-53E3-49C6-B1B7-A06495B79DE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303C80A7-857E-4D6D-AD72-437D861488AF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67B229AC-9C50-4A24-A398-AF93E2E4A68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Parallelogram 6">
              <a:extLst>
                <a:ext uri="{FF2B5EF4-FFF2-40B4-BE49-F238E27FC236}">
                  <a16:creationId xmlns:a16="http://schemas.microsoft.com/office/drawing/2014/main" id="{921105BE-46B5-4E01-9680-8DC7F7C9393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Rectangle 4">
              <a:extLst>
                <a:ext uri="{FF2B5EF4-FFF2-40B4-BE49-F238E27FC236}">
                  <a16:creationId xmlns:a16="http://schemas.microsoft.com/office/drawing/2014/main" id="{5D811C0F-BE28-4982-947D-D7B5701F3A5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317187F4-2FCC-42E5-A132-799B7899472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7A008E36-4364-426D-923C-B2B482C971F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2FC39F5E-A85C-4D12-A7D2-321690FF440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Parallelogram 6">
              <a:extLst>
                <a:ext uri="{FF2B5EF4-FFF2-40B4-BE49-F238E27FC236}">
                  <a16:creationId xmlns:a16="http://schemas.microsoft.com/office/drawing/2014/main" id="{492B4D99-911C-466F-984B-9A6E1B4AE1A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7">
              <a:extLst>
                <a:ext uri="{FF2B5EF4-FFF2-40B4-BE49-F238E27FC236}">
                  <a16:creationId xmlns:a16="http://schemas.microsoft.com/office/drawing/2014/main" id="{60448567-BBA7-47F3-8CC9-D51C7FAC40C2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326C345F-638F-4CEB-8283-E854D100B83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5FAEE341-5F1E-4370-93A4-2C74E14BAD7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F55F0986-71C8-4762-A2FC-5D14CEF5C56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66F61E74-DCF6-4E68-A566-D72ED82E9E7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2E8C47B5-AB80-4420-B0B2-39BF87840F2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4">
              <a:extLst>
                <a:ext uri="{FF2B5EF4-FFF2-40B4-BE49-F238E27FC236}">
                  <a16:creationId xmlns:a16="http://schemas.microsoft.com/office/drawing/2014/main" id="{91142D9C-D9F5-4D0E-A2EE-F944CBB790C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6" name="Rounded Rectangle 2">
            <a:extLst>
              <a:ext uri="{FF2B5EF4-FFF2-40B4-BE49-F238E27FC236}">
                <a16:creationId xmlns:a16="http://schemas.microsoft.com/office/drawing/2014/main" id="{7E53DD5D-1927-4BD0-9D59-4ECABEE7E7FD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7" name="Rectangle 1">
            <a:extLst>
              <a:ext uri="{FF2B5EF4-FFF2-40B4-BE49-F238E27FC236}">
                <a16:creationId xmlns:a16="http://schemas.microsoft.com/office/drawing/2014/main" id="{DDCCE0A8-1DC1-46AC-93C9-289A42C649D9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8" name="Rounded Rectangle 1">
            <a:extLst>
              <a:ext uri="{FF2B5EF4-FFF2-40B4-BE49-F238E27FC236}">
                <a16:creationId xmlns:a16="http://schemas.microsoft.com/office/drawing/2014/main" id="{D56CF25B-6209-4105-8233-5ABE4404D697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9" name="Group 251">
            <a:extLst>
              <a:ext uri="{FF2B5EF4-FFF2-40B4-BE49-F238E27FC236}">
                <a16:creationId xmlns:a16="http://schemas.microsoft.com/office/drawing/2014/main" id="{14BFBE16-034B-4C6C-9453-CC61B8667969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10" name="Oval 3">
              <a:extLst>
                <a:ext uri="{FF2B5EF4-FFF2-40B4-BE49-F238E27FC236}">
                  <a16:creationId xmlns:a16="http://schemas.microsoft.com/office/drawing/2014/main" id="{11F4998B-3B44-4DDA-B7D3-EEFE2EF2477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6">
              <a:extLst>
                <a:ext uri="{FF2B5EF4-FFF2-40B4-BE49-F238E27FC236}">
                  <a16:creationId xmlns:a16="http://schemas.microsoft.com/office/drawing/2014/main" id="{749CD117-59DE-4798-B175-BA4ADB50C0A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2" name="Rounded Rectangle 3">
            <a:extLst>
              <a:ext uri="{FF2B5EF4-FFF2-40B4-BE49-F238E27FC236}">
                <a16:creationId xmlns:a16="http://schemas.microsoft.com/office/drawing/2014/main" id="{DCD703D4-5C84-4C15-9477-52B6E86ED291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3" name="Oval 7">
            <a:extLst>
              <a:ext uri="{FF2B5EF4-FFF2-40B4-BE49-F238E27FC236}">
                <a16:creationId xmlns:a16="http://schemas.microsoft.com/office/drawing/2014/main" id="{CE2EF90B-CA39-424C-B68C-CDB0071564EE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4" name="Group 170">
            <a:extLst>
              <a:ext uri="{FF2B5EF4-FFF2-40B4-BE49-F238E27FC236}">
                <a16:creationId xmlns:a16="http://schemas.microsoft.com/office/drawing/2014/main" id="{977187E7-1260-4F69-AF85-EFE40C6AC169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15" name="Rectangle 4">
              <a:extLst>
                <a:ext uri="{FF2B5EF4-FFF2-40B4-BE49-F238E27FC236}">
                  <a16:creationId xmlns:a16="http://schemas.microsoft.com/office/drawing/2014/main" id="{1C681615-4671-485D-B45F-EF15613C4C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134030B9-2B8E-47E6-B560-3057995CC08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Parallelogram 6">
              <a:extLst>
                <a:ext uri="{FF2B5EF4-FFF2-40B4-BE49-F238E27FC236}">
                  <a16:creationId xmlns:a16="http://schemas.microsoft.com/office/drawing/2014/main" id="{EEC2DFA2-CBFA-43D1-BD74-BBC75C044C5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98618FB0-C97C-49D1-90E0-FBA395E0D94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BC9DD9BD-3D03-474D-8117-9EE3F81294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Rectangle 4">
              <a:extLst>
                <a:ext uri="{FF2B5EF4-FFF2-40B4-BE49-F238E27FC236}">
                  <a16:creationId xmlns:a16="http://schemas.microsoft.com/office/drawing/2014/main" id="{B9C33118-5F3C-447D-A965-D14FAD1A06B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2FA83E26-3DF3-4D72-A5AC-032E83F8DB5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Parallelogram 6">
              <a:extLst>
                <a:ext uri="{FF2B5EF4-FFF2-40B4-BE49-F238E27FC236}">
                  <a16:creationId xmlns:a16="http://schemas.microsoft.com/office/drawing/2014/main" id="{2816CBCC-F7C1-46D4-99FD-72BDD3CC4CD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Parallelogram 6">
              <a:extLst>
                <a:ext uri="{FF2B5EF4-FFF2-40B4-BE49-F238E27FC236}">
                  <a16:creationId xmlns:a16="http://schemas.microsoft.com/office/drawing/2014/main" id="{2C5434F3-16FC-48E1-970A-E893A5DC13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Parallelogram 6">
              <a:extLst>
                <a:ext uri="{FF2B5EF4-FFF2-40B4-BE49-F238E27FC236}">
                  <a16:creationId xmlns:a16="http://schemas.microsoft.com/office/drawing/2014/main" id="{A0CD6151-9500-4C5F-A913-A3999189693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5FC95C2F-097F-4639-8621-C92038AF9A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6" name="Parallelogram 6">
              <a:extLst>
                <a:ext uri="{FF2B5EF4-FFF2-40B4-BE49-F238E27FC236}">
                  <a16:creationId xmlns:a16="http://schemas.microsoft.com/office/drawing/2014/main" id="{B9C2B18B-2D9D-43F4-9C8B-944F61502802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7" name="Parallelogram 6">
              <a:extLst>
                <a:ext uri="{FF2B5EF4-FFF2-40B4-BE49-F238E27FC236}">
                  <a16:creationId xmlns:a16="http://schemas.microsoft.com/office/drawing/2014/main" id="{ADA61825-1851-4496-AF0B-ADB137572D7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8" name="Parallelogram 6">
              <a:extLst>
                <a:ext uri="{FF2B5EF4-FFF2-40B4-BE49-F238E27FC236}">
                  <a16:creationId xmlns:a16="http://schemas.microsoft.com/office/drawing/2014/main" id="{0C6239A8-6C5F-4153-A952-011EA0CC5CA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9" name="Parallelogram 6">
              <a:extLst>
                <a:ext uri="{FF2B5EF4-FFF2-40B4-BE49-F238E27FC236}">
                  <a16:creationId xmlns:a16="http://schemas.microsoft.com/office/drawing/2014/main" id="{9BC28441-C236-4B6B-A047-464DB923C98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0" name="Rectangle 7">
              <a:extLst>
                <a:ext uri="{FF2B5EF4-FFF2-40B4-BE49-F238E27FC236}">
                  <a16:creationId xmlns:a16="http://schemas.microsoft.com/office/drawing/2014/main" id="{ED807D24-60F8-4B69-A005-2A8AF28C355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1" name="Rectangle 4">
              <a:extLst>
                <a:ext uri="{FF2B5EF4-FFF2-40B4-BE49-F238E27FC236}">
                  <a16:creationId xmlns:a16="http://schemas.microsoft.com/office/drawing/2014/main" id="{C97136FD-7EE0-46FB-9671-D809B275F7FC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2" name="Rectangle 4">
              <a:extLst>
                <a:ext uri="{FF2B5EF4-FFF2-40B4-BE49-F238E27FC236}">
                  <a16:creationId xmlns:a16="http://schemas.microsoft.com/office/drawing/2014/main" id="{EA3D40DC-F32A-47F7-BF34-A91D8F16177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3" name="Rectangle 4">
              <a:extLst>
                <a:ext uri="{FF2B5EF4-FFF2-40B4-BE49-F238E27FC236}">
                  <a16:creationId xmlns:a16="http://schemas.microsoft.com/office/drawing/2014/main" id="{2DF2889C-41A6-4D5D-B88B-8AC66F58A7A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4" name="Rectangle 4">
              <a:extLst>
                <a:ext uri="{FF2B5EF4-FFF2-40B4-BE49-F238E27FC236}">
                  <a16:creationId xmlns:a16="http://schemas.microsoft.com/office/drawing/2014/main" id="{3CF857FF-5F82-4B75-BD41-FF8020C0F56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5" name="Rectangle 4">
              <a:extLst>
                <a:ext uri="{FF2B5EF4-FFF2-40B4-BE49-F238E27FC236}">
                  <a16:creationId xmlns:a16="http://schemas.microsoft.com/office/drawing/2014/main" id="{6ABCDC0B-8156-4E40-A709-24F8DB37BDD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6" name="Rectangle 4">
              <a:extLst>
                <a:ext uri="{FF2B5EF4-FFF2-40B4-BE49-F238E27FC236}">
                  <a16:creationId xmlns:a16="http://schemas.microsoft.com/office/drawing/2014/main" id="{3C44EAF7-BBF8-403B-A440-EB5784C4E671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7" name="Rectangle 5">
            <a:extLst>
              <a:ext uri="{FF2B5EF4-FFF2-40B4-BE49-F238E27FC236}">
                <a16:creationId xmlns:a16="http://schemas.microsoft.com/office/drawing/2014/main" id="{FD47CA10-759A-47E9-BFC8-AAFC9128DCBB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8" name="Group 266">
            <a:extLst>
              <a:ext uri="{FF2B5EF4-FFF2-40B4-BE49-F238E27FC236}">
                <a16:creationId xmlns:a16="http://schemas.microsoft.com/office/drawing/2014/main" id="{9F3C7CD9-7B9F-4E40-96C9-73CC6EBA974D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39" name="Rectangle 4">
              <a:extLst>
                <a:ext uri="{FF2B5EF4-FFF2-40B4-BE49-F238E27FC236}">
                  <a16:creationId xmlns:a16="http://schemas.microsoft.com/office/drawing/2014/main" id="{24BAB41A-C789-4303-936D-20E8804D312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11C70855-A6C6-4E71-BE3C-50C6F279B0C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3D34F227-5BCF-418F-B1CA-041ACF64B20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A88024DD-A68A-4C51-8121-03630D7F3FB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Parallelogram 6">
              <a:extLst>
                <a:ext uri="{FF2B5EF4-FFF2-40B4-BE49-F238E27FC236}">
                  <a16:creationId xmlns:a16="http://schemas.microsoft.com/office/drawing/2014/main" id="{0059F8E4-4E1F-48BF-A5D9-EF240B5D3E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Rectangle 4">
              <a:extLst>
                <a:ext uri="{FF2B5EF4-FFF2-40B4-BE49-F238E27FC236}">
                  <a16:creationId xmlns:a16="http://schemas.microsoft.com/office/drawing/2014/main" id="{8EECA573-49E4-4ADF-8A07-66EA639CEBD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42C05398-A99D-49F7-A749-2088F9E6AEB2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77A45F47-EA6D-475E-B03A-FE912E7DD53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0C5FE18B-1F87-4A93-B353-66389C8696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Parallelogram 6">
              <a:extLst>
                <a:ext uri="{FF2B5EF4-FFF2-40B4-BE49-F238E27FC236}">
                  <a16:creationId xmlns:a16="http://schemas.microsoft.com/office/drawing/2014/main" id="{CD71EC14-C6A7-4EA3-89DE-88730C4A39B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Rectangle 4">
              <a:extLst>
                <a:ext uri="{FF2B5EF4-FFF2-40B4-BE49-F238E27FC236}">
                  <a16:creationId xmlns:a16="http://schemas.microsoft.com/office/drawing/2014/main" id="{5CA254BA-0213-45D5-8FB1-D67FCB1F49E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61EDCFCD-E9CA-44A8-8432-4F278068B27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AF4E9E40-284D-4210-8F6E-4B5D71AC78E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BD945636-DA8A-4309-8D04-8CA28C99350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Parallelogram 6">
              <a:extLst>
                <a:ext uri="{FF2B5EF4-FFF2-40B4-BE49-F238E27FC236}">
                  <a16:creationId xmlns:a16="http://schemas.microsoft.com/office/drawing/2014/main" id="{18C1A1AF-B328-46ED-B78F-2C7247C30FF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7">
              <a:extLst>
                <a:ext uri="{FF2B5EF4-FFF2-40B4-BE49-F238E27FC236}">
                  <a16:creationId xmlns:a16="http://schemas.microsoft.com/office/drawing/2014/main" id="{EE449FC0-1E2D-42DF-BEB2-E87B95653CC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5CC34595-CD88-499C-BDBC-76519C745B9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E343DC03-EBBD-4B28-82CE-144A800BC81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52B5658D-1716-48A6-91A0-83036CFB5046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84F59FDA-F676-4DA2-849F-C60064CA6BE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21A400AB-A0E1-456D-91C6-C8A5C238FD7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0" name="Rectangle 4">
              <a:extLst>
                <a:ext uri="{FF2B5EF4-FFF2-40B4-BE49-F238E27FC236}">
                  <a16:creationId xmlns:a16="http://schemas.microsoft.com/office/drawing/2014/main" id="{AD1614E7-AB19-4246-A359-BF1DFF04FF5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1" name="Frame 1">
            <a:extLst>
              <a:ext uri="{FF2B5EF4-FFF2-40B4-BE49-F238E27FC236}">
                <a16:creationId xmlns:a16="http://schemas.microsoft.com/office/drawing/2014/main" id="{FB172967-99EB-452D-9AB7-4EA9B3A8B3A1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Rounded Rectangle 2">
            <a:extLst>
              <a:ext uri="{FF2B5EF4-FFF2-40B4-BE49-F238E27FC236}">
                <a16:creationId xmlns:a16="http://schemas.microsoft.com/office/drawing/2014/main" id="{690C8E66-846D-4803-AD1C-03480C5918CD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3" name="Rectangle 1">
            <a:extLst>
              <a:ext uri="{FF2B5EF4-FFF2-40B4-BE49-F238E27FC236}">
                <a16:creationId xmlns:a16="http://schemas.microsoft.com/office/drawing/2014/main" id="{4D17CBF2-6C2B-4D7D-B9B1-4C45B29627D8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4" name="Rounded Rectangle 1">
            <a:extLst>
              <a:ext uri="{FF2B5EF4-FFF2-40B4-BE49-F238E27FC236}">
                <a16:creationId xmlns:a16="http://schemas.microsoft.com/office/drawing/2014/main" id="{1B42FFDD-CD33-4AA2-95D5-1086ADC5DA2F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5" name="Group 251">
            <a:extLst>
              <a:ext uri="{FF2B5EF4-FFF2-40B4-BE49-F238E27FC236}">
                <a16:creationId xmlns:a16="http://schemas.microsoft.com/office/drawing/2014/main" id="{6A688C42-BA71-4094-9E80-D77648EC643B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66" name="Oval 3">
              <a:extLst>
                <a:ext uri="{FF2B5EF4-FFF2-40B4-BE49-F238E27FC236}">
                  <a16:creationId xmlns:a16="http://schemas.microsoft.com/office/drawing/2014/main" id="{2B760021-8196-45A9-BF24-179B5444369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6">
              <a:extLst>
                <a:ext uri="{FF2B5EF4-FFF2-40B4-BE49-F238E27FC236}">
                  <a16:creationId xmlns:a16="http://schemas.microsoft.com/office/drawing/2014/main" id="{AE39108C-6D15-4D17-934C-1156B003CD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8" name="Oval 7">
            <a:extLst>
              <a:ext uri="{FF2B5EF4-FFF2-40B4-BE49-F238E27FC236}">
                <a16:creationId xmlns:a16="http://schemas.microsoft.com/office/drawing/2014/main" id="{9948CB0D-6DA4-4F94-9672-34E4F80B7C78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9" name="Group 170">
            <a:extLst>
              <a:ext uri="{FF2B5EF4-FFF2-40B4-BE49-F238E27FC236}">
                <a16:creationId xmlns:a16="http://schemas.microsoft.com/office/drawing/2014/main" id="{ED920AC7-1994-48C1-993C-D0AFEE21069F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70" name="Rectangle 4">
              <a:extLst>
                <a:ext uri="{FF2B5EF4-FFF2-40B4-BE49-F238E27FC236}">
                  <a16:creationId xmlns:a16="http://schemas.microsoft.com/office/drawing/2014/main" id="{BFE1C7D6-65B9-4658-B9AB-1BC872208E9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A53B2CAF-F67D-4D43-AF96-6A88B3F8710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Parallelogram 6">
              <a:extLst>
                <a:ext uri="{FF2B5EF4-FFF2-40B4-BE49-F238E27FC236}">
                  <a16:creationId xmlns:a16="http://schemas.microsoft.com/office/drawing/2014/main" id="{95DF5F1F-5AA1-498D-8374-AB7D587FC0A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0945D9C8-F0C6-4AD6-B065-C2968DBC25C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50CEB130-429B-4116-8201-88CC539736D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4">
              <a:extLst>
                <a:ext uri="{FF2B5EF4-FFF2-40B4-BE49-F238E27FC236}">
                  <a16:creationId xmlns:a16="http://schemas.microsoft.com/office/drawing/2014/main" id="{4E32F0F8-9D5B-4A28-AF36-939071E587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77B9A687-9D0C-4245-84F2-15D2581A9C8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Parallelogram 6">
              <a:extLst>
                <a:ext uri="{FF2B5EF4-FFF2-40B4-BE49-F238E27FC236}">
                  <a16:creationId xmlns:a16="http://schemas.microsoft.com/office/drawing/2014/main" id="{54212EEC-855D-41EC-862E-DEDB9F710EF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Parallelogram 6">
              <a:extLst>
                <a:ext uri="{FF2B5EF4-FFF2-40B4-BE49-F238E27FC236}">
                  <a16:creationId xmlns:a16="http://schemas.microsoft.com/office/drawing/2014/main" id="{002E9DEF-8FB4-42AA-AB4A-4C735342F24E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Parallelogram 6">
              <a:extLst>
                <a:ext uri="{FF2B5EF4-FFF2-40B4-BE49-F238E27FC236}">
                  <a16:creationId xmlns:a16="http://schemas.microsoft.com/office/drawing/2014/main" id="{140FAC1C-829C-4A3B-987C-B1C653FFDA7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FFCF0DC5-D69C-42BE-A2AB-11D6CD4702A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1" name="Parallelogram 6">
              <a:extLst>
                <a:ext uri="{FF2B5EF4-FFF2-40B4-BE49-F238E27FC236}">
                  <a16:creationId xmlns:a16="http://schemas.microsoft.com/office/drawing/2014/main" id="{8BE8FC0C-E690-4258-A367-9C9392CFA1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2" name="Parallelogram 6">
              <a:extLst>
                <a:ext uri="{FF2B5EF4-FFF2-40B4-BE49-F238E27FC236}">
                  <a16:creationId xmlns:a16="http://schemas.microsoft.com/office/drawing/2014/main" id="{9ACDE8A8-E80C-475E-A6F6-A701A48403D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3" name="Parallelogram 6">
              <a:extLst>
                <a:ext uri="{FF2B5EF4-FFF2-40B4-BE49-F238E27FC236}">
                  <a16:creationId xmlns:a16="http://schemas.microsoft.com/office/drawing/2014/main" id="{1C52E431-91AB-4785-9D4B-B7B4AEA5419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4" name="Parallelogram 6">
              <a:extLst>
                <a:ext uri="{FF2B5EF4-FFF2-40B4-BE49-F238E27FC236}">
                  <a16:creationId xmlns:a16="http://schemas.microsoft.com/office/drawing/2014/main" id="{E2609493-4041-454B-8C5C-A92EE03B5F4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5" name="Rectangle 7">
              <a:extLst>
                <a:ext uri="{FF2B5EF4-FFF2-40B4-BE49-F238E27FC236}">
                  <a16:creationId xmlns:a16="http://schemas.microsoft.com/office/drawing/2014/main" id="{51963D7A-D0F9-44CF-BA13-5BC117AC2E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4">
              <a:extLst>
                <a:ext uri="{FF2B5EF4-FFF2-40B4-BE49-F238E27FC236}">
                  <a16:creationId xmlns:a16="http://schemas.microsoft.com/office/drawing/2014/main" id="{5F32CCDD-BA67-4D21-A5AD-BA4E9CCF39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4">
              <a:extLst>
                <a:ext uri="{FF2B5EF4-FFF2-40B4-BE49-F238E27FC236}">
                  <a16:creationId xmlns:a16="http://schemas.microsoft.com/office/drawing/2014/main" id="{6B82BA16-5213-4F32-BB8C-DBE483B1167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8" name="Rectangle 4">
              <a:extLst>
                <a:ext uri="{FF2B5EF4-FFF2-40B4-BE49-F238E27FC236}">
                  <a16:creationId xmlns:a16="http://schemas.microsoft.com/office/drawing/2014/main" id="{B6D10AC7-F467-45F9-ACAC-72B9F662FED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9" name="Rectangle 4">
              <a:extLst>
                <a:ext uri="{FF2B5EF4-FFF2-40B4-BE49-F238E27FC236}">
                  <a16:creationId xmlns:a16="http://schemas.microsoft.com/office/drawing/2014/main" id="{81F66165-F86C-4704-B19B-4C58E434AB5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4">
              <a:extLst>
                <a:ext uri="{FF2B5EF4-FFF2-40B4-BE49-F238E27FC236}">
                  <a16:creationId xmlns:a16="http://schemas.microsoft.com/office/drawing/2014/main" id="{A67D094B-CE62-4FB9-84E5-5F5B44AC455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4">
              <a:extLst>
                <a:ext uri="{FF2B5EF4-FFF2-40B4-BE49-F238E27FC236}">
                  <a16:creationId xmlns:a16="http://schemas.microsoft.com/office/drawing/2014/main" id="{D8F4AA02-CB2F-450A-8DB8-805E761B99C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2" name="Rectangle 5">
            <a:extLst>
              <a:ext uri="{FF2B5EF4-FFF2-40B4-BE49-F238E27FC236}">
                <a16:creationId xmlns:a16="http://schemas.microsoft.com/office/drawing/2014/main" id="{95A4803A-13E2-4138-8057-8C32D9734149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3" name="Group 266">
            <a:extLst>
              <a:ext uri="{FF2B5EF4-FFF2-40B4-BE49-F238E27FC236}">
                <a16:creationId xmlns:a16="http://schemas.microsoft.com/office/drawing/2014/main" id="{B5EA49A0-2CB0-46AD-99EC-0BADB43BBDD7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94" name="Rectangle 4">
              <a:extLst>
                <a:ext uri="{FF2B5EF4-FFF2-40B4-BE49-F238E27FC236}">
                  <a16:creationId xmlns:a16="http://schemas.microsoft.com/office/drawing/2014/main" id="{028B081D-53DE-494C-8AFB-766E7F3F29E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5" name="Parallelogram 6">
              <a:extLst>
                <a:ext uri="{FF2B5EF4-FFF2-40B4-BE49-F238E27FC236}">
                  <a16:creationId xmlns:a16="http://schemas.microsoft.com/office/drawing/2014/main" id="{6013D54B-98C1-492B-B33F-ED6918F42CE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6" name="Parallelogram 6">
              <a:extLst>
                <a:ext uri="{FF2B5EF4-FFF2-40B4-BE49-F238E27FC236}">
                  <a16:creationId xmlns:a16="http://schemas.microsoft.com/office/drawing/2014/main" id="{0EC64CF4-95AF-4C4A-B936-6476C67712B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7" name="Parallelogram 6">
              <a:extLst>
                <a:ext uri="{FF2B5EF4-FFF2-40B4-BE49-F238E27FC236}">
                  <a16:creationId xmlns:a16="http://schemas.microsoft.com/office/drawing/2014/main" id="{09456E5D-4989-411F-9711-1E29C27DB63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8" name="Parallelogram 6">
              <a:extLst>
                <a:ext uri="{FF2B5EF4-FFF2-40B4-BE49-F238E27FC236}">
                  <a16:creationId xmlns:a16="http://schemas.microsoft.com/office/drawing/2014/main" id="{440D5FD4-2F74-4B79-9CC2-DC131268242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9" name="Rectangle 4">
              <a:extLst>
                <a:ext uri="{FF2B5EF4-FFF2-40B4-BE49-F238E27FC236}">
                  <a16:creationId xmlns:a16="http://schemas.microsoft.com/office/drawing/2014/main" id="{1F03B952-AF23-4C22-BB19-A96801F343B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0" name="Parallelogram 6">
              <a:extLst>
                <a:ext uri="{FF2B5EF4-FFF2-40B4-BE49-F238E27FC236}">
                  <a16:creationId xmlns:a16="http://schemas.microsoft.com/office/drawing/2014/main" id="{29DA94BA-0078-4D2B-BDFB-E449A248CD5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1" name="Parallelogram 6">
              <a:extLst>
                <a:ext uri="{FF2B5EF4-FFF2-40B4-BE49-F238E27FC236}">
                  <a16:creationId xmlns:a16="http://schemas.microsoft.com/office/drawing/2014/main" id="{953C036B-3B03-46CE-ACCE-2B933F0FA2D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2" name="Parallelogram 6">
              <a:extLst>
                <a:ext uri="{FF2B5EF4-FFF2-40B4-BE49-F238E27FC236}">
                  <a16:creationId xmlns:a16="http://schemas.microsoft.com/office/drawing/2014/main" id="{9696A58E-B971-421E-8FB7-A8465476CC4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3" name="Parallelogram 6">
              <a:extLst>
                <a:ext uri="{FF2B5EF4-FFF2-40B4-BE49-F238E27FC236}">
                  <a16:creationId xmlns:a16="http://schemas.microsoft.com/office/drawing/2014/main" id="{433A120D-8699-4A03-98DF-17F71DC671A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4" name="Rectangle 4">
              <a:extLst>
                <a:ext uri="{FF2B5EF4-FFF2-40B4-BE49-F238E27FC236}">
                  <a16:creationId xmlns:a16="http://schemas.microsoft.com/office/drawing/2014/main" id="{28BDB286-45D3-4C26-BD53-D8FE18FF7E6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5" name="Parallelogram 6">
              <a:extLst>
                <a:ext uri="{FF2B5EF4-FFF2-40B4-BE49-F238E27FC236}">
                  <a16:creationId xmlns:a16="http://schemas.microsoft.com/office/drawing/2014/main" id="{547F6A2E-A602-4095-81E3-1787467601D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6" name="Parallelogram 6">
              <a:extLst>
                <a:ext uri="{FF2B5EF4-FFF2-40B4-BE49-F238E27FC236}">
                  <a16:creationId xmlns:a16="http://schemas.microsoft.com/office/drawing/2014/main" id="{5A9442F7-BAD4-48A6-8CA2-8D21ACA1739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7" name="Parallelogram 6">
              <a:extLst>
                <a:ext uri="{FF2B5EF4-FFF2-40B4-BE49-F238E27FC236}">
                  <a16:creationId xmlns:a16="http://schemas.microsoft.com/office/drawing/2014/main" id="{F837CEBB-EC06-4C01-91AD-3853DE867EA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8" name="Parallelogram 6">
              <a:extLst>
                <a:ext uri="{FF2B5EF4-FFF2-40B4-BE49-F238E27FC236}">
                  <a16:creationId xmlns:a16="http://schemas.microsoft.com/office/drawing/2014/main" id="{FCF19B38-DC78-4307-A1B2-E0EFB956044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9" name="Rectangle 7">
              <a:extLst>
                <a:ext uri="{FF2B5EF4-FFF2-40B4-BE49-F238E27FC236}">
                  <a16:creationId xmlns:a16="http://schemas.microsoft.com/office/drawing/2014/main" id="{40071E7A-CD93-48C8-BF6B-24B464F7FB3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4">
              <a:extLst>
                <a:ext uri="{FF2B5EF4-FFF2-40B4-BE49-F238E27FC236}">
                  <a16:creationId xmlns:a16="http://schemas.microsoft.com/office/drawing/2014/main" id="{A6EAF7C2-7709-4F52-BA25-ED3D5FB3C28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4">
              <a:extLst>
                <a:ext uri="{FF2B5EF4-FFF2-40B4-BE49-F238E27FC236}">
                  <a16:creationId xmlns:a16="http://schemas.microsoft.com/office/drawing/2014/main" id="{0F2CCE10-7F5F-4E48-A140-1E65354091A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2" name="Rectangle 4">
              <a:extLst>
                <a:ext uri="{FF2B5EF4-FFF2-40B4-BE49-F238E27FC236}">
                  <a16:creationId xmlns:a16="http://schemas.microsoft.com/office/drawing/2014/main" id="{71D502B1-A101-46D8-B4B8-B7B76EE393E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3" name="Rectangle 4">
              <a:extLst>
                <a:ext uri="{FF2B5EF4-FFF2-40B4-BE49-F238E27FC236}">
                  <a16:creationId xmlns:a16="http://schemas.microsoft.com/office/drawing/2014/main" id="{1EB84A85-451B-457F-9B23-25F52E9046D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4" name="Rectangle 4">
              <a:extLst>
                <a:ext uri="{FF2B5EF4-FFF2-40B4-BE49-F238E27FC236}">
                  <a16:creationId xmlns:a16="http://schemas.microsoft.com/office/drawing/2014/main" id="{CA73F123-0E43-4208-8C82-E1FC0FF8F7B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5" name="Rectangle 4">
              <a:extLst>
                <a:ext uri="{FF2B5EF4-FFF2-40B4-BE49-F238E27FC236}">
                  <a16:creationId xmlns:a16="http://schemas.microsoft.com/office/drawing/2014/main" id="{EAF2B050-D648-4640-8A96-6C89F3A9EC6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6" name="Round Same Side Corner Rectangle 7">
            <a:extLst>
              <a:ext uri="{FF2B5EF4-FFF2-40B4-BE49-F238E27FC236}">
                <a16:creationId xmlns:a16="http://schemas.microsoft.com/office/drawing/2014/main" id="{72F457C0-EFEA-4045-A051-5FD7FFF4D18E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7" name="Round Same Side Corner Rectangle 7">
            <a:extLst>
              <a:ext uri="{FF2B5EF4-FFF2-40B4-BE49-F238E27FC236}">
                <a16:creationId xmlns:a16="http://schemas.microsoft.com/office/drawing/2014/main" id="{39914E8E-603E-4744-9CE2-DBC96C8B23A5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8" name="Round Same Side Corner Rectangle 7">
            <a:extLst>
              <a:ext uri="{FF2B5EF4-FFF2-40B4-BE49-F238E27FC236}">
                <a16:creationId xmlns:a16="http://schemas.microsoft.com/office/drawing/2014/main" id="{9F83ADA6-280F-48C7-B06C-2E5196D0F035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9" name="Frame 1">
            <a:extLst>
              <a:ext uri="{FF2B5EF4-FFF2-40B4-BE49-F238E27FC236}">
                <a16:creationId xmlns:a16="http://schemas.microsoft.com/office/drawing/2014/main" id="{D2A385EB-EC37-43D4-AE97-51F4CFE7DAAE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0" name="Chord 3">
            <a:extLst>
              <a:ext uri="{FF2B5EF4-FFF2-40B4-BE49-F238E27FC236}">
                <a16:creationId xmlns:a16="http://schemas.microsoft.com/office/drawing/2014/main" id="{30A384DD-BF10-4524-B672-B7527C790867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EA135B-A5DB-4E09-B596-82106F299DA6}"/>
              </a:ext>
            </a:extLst>
          </p:cNvPr>
          <p:cNvGrpSpPr/>
          <p:nvPr/>
        </p:nvGrpSpPr>
        <p:grpSpPr>
          <a:xfrm>
            <a:off x="5181165" y="184538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9D8638-89F6-4687-971F-769F73585C51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068B347A-D260-4010-B263-4B2976A52168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C32B23DC-41A3-496B-A733-30C07F2BF395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51012827-779C-47FB-9963-85B3374EE0BE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A4D7F081-E0A7-45F7-A5DD-E6EB716F8973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9918C5-0843-4F8C-8E79-10FE69166E5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5A29C4FB-C530-4DCC-892C-F644F90AEE9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77E8AAEE-39E3-4AB9-854C-5DED40244DAD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0DA3321F-89EB-400A-9C44-93A73DBCE162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991D086B-B0BF-43D1-A1A2-0E1796AD51F0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8B215B-3989-4CB8-A708-5F596FC26022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F9FEEDE4-E475-4BD5-BE50-4C12C91C04F9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A4B18F09-7DED-421A-8EBB-765A166E7A69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ADDB3D24-637A-4D0A-A48D-19270FA4877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0D1162CD-84B8-4036-ADC9-E19235ACE837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D973EC-10FD-4E39-8C5D-89836AECD11F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CF51A711-3412-4D9A-8EA8-B132923C194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7193A043-CD07-42F5-9846-B9A6A29F8334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2AA07ED-8734-4F91-BAA4-0BA15742F737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624E3903-23FB-4D8D-BF2B-EE9AC63B5301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271FAB-5796-4D5D-AA13-B12F1002D953}"/>
              </a:ext>
            </a:extLst>
          </p:cNvPr>
          <p:cNvGrpSpPr/>
          <p:nvPr/>
        </p:nvGrpSpPr>
        <p:grpSpPr>
          <a:xfrm>
            <a:off x="7185104" y="196972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302A4E-BFCE-4989-8426-18EF4BBC1341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737AB4-0499-47A1-8607-5E42A690D49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03614A-2678-46FC-9CC7-F339B8E6EFAC}"/>
              </a:ext>
            </a:extLst>
          </p:cNvPr>
          <p:cNvGrpSpPr/>
          <p:nvPr/>
        </p:nvGrpSpPr>
        <p:grpSpPr>
          <a:xfrm>
            <a:off x="7163838" y="412996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07B657-4D01-478F-B63D-6C7BDE8F990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C29B00-1FE1-4DA3-9966-DDF8F761C4E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20B80E-AD98-4576-8CCD-DC6A603E7B4B}"/>
              </a:ext>
            </a:extLst>
          </p:cNvPr>
          <p:cNvGrpSpPr/>
          <p:nvPr/>
        </p:nvGrpSpPr>
        <p:grpSpPr>
          <a:xfrm>
            <a:off x="721735" y="304984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D41188-A80D-4E0B-87FE-8577A5FF17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8A8C7F-D485-4D55-8730-22935B01332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14FBAD-973F-461C-BF93-ADF295D750A4}"/>
              </a:ext>
            </a:extLst>
          </p:cNvPr>
          <p:cNvGrpSpPr/>
          <p:nvPr/>
        </p:nvGrpSpPr>
        <p:grpSpPr>
          <a:xfrm>
            <a:off x="753634" y="521008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C5186F-A025-47F5-98AC-0CF09E8B6F0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FA220F-5188-476C-A982-0649137E18D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6E62F466-9A26-4C6A-BF05-14B7791C6354}"/>
              </a:ext>
            </a:extLst>
          </p:cNvPr>
          <p:cNvSpPr/>
          <p:nvPr/>
        </p:nvSpPr>
        <p:spPr>
          <a:xfrm>
            <a:off x="4377964" y="429141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F06704CA-3BE4-495A-B717-EDE9C5D4BD12}"/>
              </a:ext>
            </a:extLst>
          </p:cNvPr>
          <p:cNvSpPr/>
          <p:nvPr/>
        </p:nvSpPr>
        <p:spPr>
          <a:xfrm>
            <a:off x="4344121" y="214116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B0EEE7F4-AA4E-40F3-ADD3-06EA3E73AAC6}"/>
              </a:ext>
            </a:extLst>
          </p:cNvPr>
          <p:cNvSpPr>
            <a:spLocks noChangeAspect="1"/>
          </p:cNvSpPr>
          <p:nvPr/>
        </p:nvSpPr>
        <p:spPr>
          <a:xfrm>
            <a:off x="7269913" y="311301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7AF205DE-A757-4768-AFCA-66893ACFB95E}"/>
              </a:ext>
            </a:extLst>
          </p:cNvPr>
          <p:cNvSpPr/>
          <p:nvPr/>
        </p:nvSpPr>
        <p:spPr>
          <a:xfrm>
            <a:off x="7161707" y="532611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0F790-2664-4184-BD98-A32CD3644078}"/>
              </a:ext>
            </a:extLst>
          </p:cNvPr>
          <p:cNvSpPr txBox="1"/>
          <p:nvPr/>
        </p:nvSpPr>
        <p:spPr>
          <a:xfrm>
            <a:off x="1850655" y="3428997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6224A-6B38-4D97-AB80-3EB5AB5B2DA6}"/>
              </a:ext>
            </a:extLst>
          </p:cNvPr>
          <p:cNvSpPr/>
          <p:nvPr/>
        </p:nvSpPr>
        <p:spPr>
          <a:xfrm>
            <a:off x="0" y="-3"/>
            <a:ext cx="118436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AA6C-9530-40F9-88C8-CBFF4039178C}"/>
              </a:ext>
            </a:extLst>
          </p:cNvPr>
          <p:cNvSpPr txBox="1"/>
          <p:nvPr/>
        </p:nvSpPr>
        <p:spPr>
          <a:xfrm rot="16200000">
            <a:off x="-2836817" y="3182776"/>
            <a:ext cx="685800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+mj-lt"/>
              </a:rPr>
              <a:t>AWESOME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0B68B-11D3-485F-8486-AF5F27268639}"/>
              </a:ext>
            </a:extLst>
          </p:cNvPr>
          <p:cNvSpPr txBox="1"/>
          <p:nvPr/>
        </p:nvSpPr>
        <p:spPr>
          <a:xfrm>
            <a:off x="9610725" y="6106653"/>
            <a:ext cx="21332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F8D87526-359E-490E-98DE-F7E1AC64E746}"/>
              </a:ext>
            </a:extLst>
          </p:cNvPr>
          <p:cNvSpPr/>
          <p:nvPr/>
        </p:nvSpPr>
        <p:spPr>
          <a:xfrm>
            <a:off x="4402424" y="188889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F2E96-AE32-48E3-8000-0201477B988F}"/>
              </a:ext>
            </a:extLst>
          </p:cNvPr>
          <p:cNvGrpSpPr/>
          <p:nvPr/>
        </p:nvGrpSpPr>
        <p:grpSpPr>
          <a:xfrm>
            <a:off x="2662131" y="2068891"/>
            <a:ext cx="2376000" cy="1620000"/>
            <a:chOff x="1822736" y="2564904"/>
            <a:chExt cx="1970137" cy="141580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D141827-A052-40FD-81DD-7C74C97969D3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24C06457-396A-498D-A87D-5DF7C20778D6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9000"/>
                    <a:lumOff val="21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7155080" y="2068891"/>
            <a:ext cx="2374790" cy="1620000"/>
            <a:chOff x="1822736" y="2564904"/>
            <a:chExt cx="1970137" cy="1415809"/>
          </a:xfrm>
        </p:grpSpPr>
        <p:sp>
          <p:nvSpPr>
            <p:cNvPr id="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7000"/>
                    <a:lumOff val="33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41B20E8-00CC-4C6C-966C-BC14C554D87B}"/>
              </a:ext>
            </a:extLst>
          </p:cNvPr>
          <p:cNvSpPr/>
          <p:nvPr/>
        </p:nvSpPr>
        <p:spPr>
          <a:xfrm>
            <a:off x="934255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8058987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19">
            <a:extLst>
              <a:ext uri="{FF2B5EF4-FFF2-40B4-BE49-F238E27FC236}">
                <a16:creationId xmlns:a16="http://schemas.microsoft.com/office/drawing/2014/main" id="{977A58ED-DF66-4CBD-AE9C-218C65A10597}"/>
              </a:ext>
            </a:extLst>
          </p:cNvPr>
          <p:cNvGrpSpPr/>
          <p:nvPr/>
        </p:nvGrpSpPr>
        <p:grpSpPr>
          <a:xfrm>
            <a:off x="8223217" y="2430762"/>
            <a:ext cx="2909397" cy="896263"/>
            <a:chOff x="7980023" y="2324323"/>
            <a:chExt cx="2160240" cy="896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F1C24B-0670-4109-88ED-72AB939B41E2}"/>
                </a:ext>
              </a:extLst>
            </p:cNvPr>
            <p:cNvSpPr txBox="1"/>
            <p:nvPr/>
          </p:nvSpPr>
          <p:spPr>
            <a:xfrm>
              <a:off x="7980024" y="257425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081A15-CF0F-4348-8CAE-200312EA59AB}"/>
                </a:ext>
              </a:extLst>
            </p:cNvPr>
            <p:cNvSpPr txBox="1"/>
            <p:nvPr/>
          </p:nvSpPr>
          <p:spPr>
            <a:xfrm>
              <a:off x="7980023" y="232432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0317B9-608C-409E-8237-00B43EC36504}"/>
              </a:ext>
            </a:extLst>
          </p:cNvPr>
          <p:cNvSpPr txBox="1"/>
          <p:nvPr/>
        </p:nvSpPr>
        <p:spPr>
          <a:xfrm>
            <a:off x="7146525" y="300560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25D0856B-199E-4A9E-9918-99D078DED2A5}"/>
              </a:ext>
            </a:extLst>
          </p:cNvPr>
          <p:cNvSpPr/>
          <p:nvPr/>
        </p:nvSpPr>
        <p:spPr>
          <a:xfrm>
            <a:off x="4402424" y="407965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0A837-9CAC-450F-BC37-D61663F3D687}"/>
              </a:ext>
            </a:extLst>
          </p:cNvPr>
          <p:cNvGrpSpPr/>
          <p:nvPr/>
        </p:nvGrpSpPr>
        <p:grpSpPr>
          <a:xfrm>
            <a:off x="2662131" y="4259651"/>
            <a:ext cx="2376000" cy="1620000"/>
            <a:chOff x="1822736" y="2564904"/>
            <a:chExt cx="1970137" cy="1415809"/>
          </a:xfrm>
        </p:grpSpPr>
        <p:sp>
          <p:nvSpPr>
            <p:cNvPr id="18" name="Rounded Rectangle 49">
              <a:extLst>
                <a:ext uri="{FF2B5EF4-FFF2-40B4-BE49-F238E27FC236}">
                  <a16:creationId xmlns:a16="http://schemas.microsoft.com/office/drawing/2014/main" id="{2EE1626F-AB70-4B93-876F-B56AAD1D5DB2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3716A2BE-7F6E-4EE8-AAB0-D60B0201DA5C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94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D9621-2C61-4283-ABCF-E059C02E4E98}"/>
              </a:ext>
            </a:extLst>
          </p:cNvPr>
          <p:cNvSpPr/>
          <p:nvPr/>
        </p:nvSpPr>
        <p:spPr>
          <a:xfrm>
            <a:off x="934255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FCB8764-F54F-486B-A0E0-5726C93E7388}"/>
              </a:ext>
            </a:extLst>
          </p:cNvPr>
          <p:cNvGrpSpPr/>
          <p:nvPr/>
        </p:nvGrpSpPr>
        <p:grpSpPr>
          <a:xfrm>
            <a:off x="1065970" y="4621523"/>
            <a:ext cx="2922492" cy="896263"/>
            <a:chOff x="2181069" y="4573890"/>
            <a:chExt cx="2160240" cy="8962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A369F-4A4E-4F4D-B310-8A32C5F64F44}"/>
                </a:ext>
              </a:extLst>
            </p:cNvPr>
            <p:cNvSpPr txBox="1"/>
            <p:nvPr/>
          </p:nvSpPr>
          <p:spPr>
            <a:xfrm>
              <a:off x="2181070" y="4823822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42DCA8-AE10-45F5-BF3D-63F67948C717}"/>
                </a:ext>
              </a:extLst>
            </p:cNvPr>
            <p:cNvSpPr txBox="1"/>
            <p:nvPr/>
          </p:nvSpPr>
          <p:spPr>
            <a:xfrm>
              <a:off x="2181069" y="4573890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65F24C-B419-4A10-B364-83A844FFD66C}"/>
              </a:ext>
            </a:extLst>
          </p:cNvPr>
          <p:cNvSpPr txBox="1"/>
          <p:nvPr/>
        </p:nvSpPr>
        <p:spPr>
          <a:xfrm>
            <a:off x="4122955" y="520084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99344-3A55-43E3-863E-A19EB3476F1B}"/>
              </a:ext>
            </a:extLst>
          </p:cNvPr>
          <p:cNvGrpSpPr/>
          <p:nvPr/>
        </p:nvGrpSpPr>
        <p:grpSpPr>
          <a:xfrm>
            <a:off x="7155080" y="4259651"/>
            <a:ext cx="2374790" cy="1620000"/>
            <a:chOff x="1822736" y="2564904"/>
            <a:chExt cx="1970137" cy="1415809"/>
          </a:xfrm>
        </p:grpSpPr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C4F2240B-4515-4088-B60E-524433961805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F77BAC4-4697-4B65-8CA2-69F0B337D87B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  <a:lumOff val="15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CE620-6850-4600-B61F-7B6E6FBB141E}"/>
              </a:ext>
            </a:extLst>
          </p:cNvPr>
          <p:cNvSpPr/>
          <p:nvPr/>
        </p:nvSpPr>
        <p:spPr>
          <a:xfrm>
            <a:off x="8058987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9" name="그룹 18">
            <a:extLst>
              <a:ext uri="{FF2B5EF4-FFF2-40B4-BE49-F238E27FC236}">
                <a16:creationId xmlns:a16="http://schemas.microsoft.com/office/drawing/2014/main" id="{8F5F483B-9994-4506-BDBD-EED79BC5BC38}"/>
              </a:ext>
            </a:extLst>
          </p:cNvPr>
          <p:cNvGrpSpPr/>
          <p:nvPr/>
        </p:nvGrpSpPr>
        <p:grpSpPr>
          <a:xfrm>
            <a:off x="8216635" y="4621523"/>
            <a:ext cx="2909397" cy="896263"/>
            <a:chOff x="7973441" y="4583705"/>
            <a:chExt cx="2160240" cy="8962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65CFA8-3C54-4033-8F39-82CFD5986CC0}"/>
                </a:ext>
              </a:extLst>
            </p:cNvPr>
            <p:cNvSpPr txBox="1"/>
            <p:nvPr/>
          </p:nvSpPr>
          <p:spPr>
            <a:xfrm>
              <a:off x="7973442" y="4833637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B8F80B-B54B-41F2-A407-4D1870A577F6}"/>
                </a:ext>
              </a:extLst>
            </p:cNvPr>
            <p:cNvSpPr txBox="1"/>
            <p:nvPr/>
          </p:nvSpPr>
          <p:spPr>
            <a:xfrm>
              <a:off x="7973441" y="4583705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5AD07F-6E2B-454A-A06B-17F958E6030C}"/>
              </a:ext>
            </a:extLst>
          </p:cNvPr>
          <p:cNvSpPr txBox="1"/>
          <p:nvPr/>
        </p:nvSpPr>
        <p:spPr>
          <a:xfrm>
            <a:off x="7146525" y="520084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3" name="그룹 17">
            <a:extLst>
              <a:ext uri="{FF2B5EF4-FFF2-40B4-BE49-F238E27FC236}">
                <a16:creationId xmlns:a16="http://schemas.microsoft.com/office/drawing/2014/main" id="{A322084D-FFD2-48B0-8431-D67EC07A6911}"/>
              </a:ext>
            </a:extLst>
          </p:cNvPr>
          <p:cNvGrpSpPr/>
          <p:nvPr/>
        </p:nvGrpSpPr>
        <p:grpSpPr>
          <a:xfrm>
            <a:off x="5269250" y="2319379"/>
            <a:ext cx="1665918" cy="1119029"/>
            <a:chOff x="5269249" y="2159870"/>
            <a:chExt cx="1665918" cy="11190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7C65DA-C034-48E2-8C35-D6D152F315FF}"/>
                </a:ext>
              </a:extLst>
            </p:cNvPr>
            <p:cNvSpPr txBox="1"/>
            <p:nvPr/>
          </p:nvSpPr>
          <p:spPr>
            <a:xfrm>
              <a:off x="5269249" y="2159870"/>
              <a:ext cx="166591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899EE5-CAA6-4985-A7BF-4710F09C7202}"/>
                </a:ext>
              </a:extLst>
            </p:cNvPr>
            <p:cNvSpPr txBox="1"/>
            <p:nvPr/>
          </p:nvSpPr>
          <p:spPr>
            <a:xfrm>
              <a:off x="5271903" y="2447902"/>
              <a:ext cx="164056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3A980777-39D1-48B7-B41F-08F9BE444778}"/>
              </a:ext>
            </a:extLst>
          </p:cNvPr>
          <p:cNvGrpSpPr/>
          <p:nvPr/>
        </p:nvGrpSpPr>
        <p:grpSpPr>
          <a:xfrm>
            <a:off x="5256078" y="4512236"/>
            <a:ext cx="1665918" cy="1114837"/>
            <a:chOff x="5256078" y="4444886"/>
            <a:chExt cx="1665918" cy="11148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30532D-C8B7-4DDA-85D3-633F67D38CD0}"/>
                </a:ext>
              </a:extLst>
            </p:cNvPr>
            <p:cNvSpPr txBox="1"/>
            <p:nvPr/>
          </p:nvSpPr>
          <p:spPr>
            <a:xfrm>
              <a:off x="5256078" y="4444886"/>
              <a:ext cx="166591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E18B67-68F2-4727-97D2-7B5E12ACA808}"/>
                </a:ext>
              </a:extLst>
            </p:cNvPr>
            <p:cNvSpPr txBox="1"/>
            <p:nvPr/>
          </p:nvSpPr>
          <p:spPr>
            <a:xfrm>
              <a:off x="5266570" y="4728726"/>
              <a:ext cx="164056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9" name="그룹 21">
            <a:extLst>
              <a:ext uri="{FF2B5EF4-FFF2-40B4-BE49-F238E27FC236}">
                <a16:creationId xmlns:a16="http://schemas.microsoft.com/office/drawing/2014/main" id="{887ED128-4B43-4718-9DFA-2CB3F1813667}"/>
              </a:ext>
            </a:extLst>
          </p:cNvPr>
          <p:cNvGrpSpPr/>
          <p:nvPr/>
        </p:nvGrpSpPr>
        <p:grpSpPr>
          <a:xfrm>
            <a:off x="1065970" y="2430762"/>
            <a:ext cx="2922492" cy="896263"/>
            <a:chOff x="2149233" y="2292161"/>
            <a:chExt cx="2160240" cy="8962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2EBE51-2D7C-427C-9AAF-2EFB8BD4AE24}"/>
                </a:ext>
              </a:extLst>
            </p:cNvPr>
            <p:cNvSpPr txBox="1"/>
            <p:nvPr/>
          </p:nvSpPr>
          <p:spPr>
            <a:xfrm>
              <a:off x="2149234" y="2542093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6BB575-E6D0-4327-952B-7230EAEC0BDE}"/>
                </a:ext>
              </a:extLst>
            </p:cNvPr>
            <p:cNvSpPr txBox="1"/>
            <p:nvPr/>
          </p:nvSpPr>
          <p:spPr>
            <a:xfrm>
              <a:off x="2149233" y="2292161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490F02F-F393-46C6-832B-EC3CFB9AFA7C}"/>
              </a:ext>
            </a:extLst>
          </p:cNvPr>
          <p:cNvSpPr txBox="1"/>
          <p:nvPr/>
        </p:nvSpPr>
        <p:spPr>
          <a:xfrm>
            <a:off x="4122955" y="300560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9D9391FE-9D07-4239-9074-13BFAA9DAAD1}"/>
              </a:ext>
            </a:extLst>
          </p:cNvPr>
          <p:cNvSpPr/>
          <p:nvPr/>
        </p:nvSpPr>
        <p:spPr>
          <a:xfrm>
            <a:off x="4481130" y="247700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96ACE171-93CD-4183-BF97-EECFF582DC4D}"/>
              </a:ext>
            </a:extLst>
          </p:cNvPr>
          <p:cNvSpPr/>
          <p:nvPr/>
        </p:nvSpPr>
        <p:spPr>
          <a:xfrm>
            <a:off x="7400209" y="4666122"/>
            <a:ext cx="395127" cy="3969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7790095F-0076-49A2-B385-393C92B7662E}"/>
              </a:ext>
            </a:extLst>
          </p:cNvPr>
          <p:cNvSpPr/>
          <p:nvPr/>
        </p:nvSpPr>
        <p:spPr>
          <a:xfrm>
            <a:off x="7400208" y="244466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D6D0AC2B-9717-4EDD-8AD4-B69AEF72C09D}"/>
              </a:ext>
            </a:extLst>
          </p:cNvPr>
          <p:cNvSpPr>
            <a:spLocks noChangeAspect="1"/>
          </p:cNvSpPr>
          <p:nvPr/>
        </p:nvSpPr>
        <p:spPr>
          <a:xfrm>
            <a:off x="4415124" y="4666464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879435" y="677008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430714" y="18106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655312" y="11276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430714" y="29495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655312" y="22666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430714" y="40885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655312" y="34056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430714" y="52275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655312" y="45446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395815" y="1122418"/>
            <a:ext cx="36822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724650" y="-463489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606156-889F-47AF-869D-FFFC7DB9455D}"/>
              </a:ext>
            </a:extLst>
          </p:cNvPr>
          <p:cNvGrpSpPr/>
          <p:nvPr/>
        </p:nvGrpSpPr>
        <p:grpSpPr>
          <a:xfrm>
            <a:off x="1380060" y="1235558"/>
            <a:ext cx="2909979" cy="738664"/>
            <a:chOff x="3017859" y="4283314"/>
            <a:chExt cx="2579765" cy="738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DDD45C-58E9-4671-8F2E-0D8C19D284A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03E441-399B-479B-B5F1-190DB805307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35F3B7-B982-48DF-8A2D-D9530467A288}"/>
              </a:ext>
            </a:extLst>
          </p:cNvPr>
          <p:cNvGrpSpPr/>
          <p:nvPr/>
        </p:nvGrpSpPr>
        <p:grpSpPr>
          <a:xfrm>
            <a:off x="1380060" y="2067961"/>
            <a:ext cx="2909979" cy="738664"/>
            <a:chOff x="3017859" y="4283314"/>
            <a:chExt cx="2579765" cy="7386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805024-35A3-4725-8C9B-E02FA3696C3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C5406F-B1C4-4394-A17B-E61ED11D6D3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5D7213-85C6-4822-8550-F11DF86FA401}"/>
              </a:ext>
            </a:extLst>
          </p:cNvPr>
          <p:cNvGrpSpPr/>
          <p:nvPr/>
        </p:nvGrpSpPr>
        <p:grpSpPr>
          <a:xfrm>
            <a:off x="1380060" y="2900363"/>
            <a:ext cx="2909979" cy="738664"/>
            <a:chOff x="3017859" y="4283314"/>
            <a:chExt cx="2579765" cy="738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96B077-9CF5-4776-8FF8-497B5A5D9B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85E441-7C56-404B-B5AE-CF5BE7D9FDC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DC8E76-FE4E-4441-8E55-F83E6E6D29E3}"/>
              </a:ext>
            </a:extLst>
          </p:cNvPr>
          <p:cNvGrpSpPr/>
          <p:nvPr/>
        </p:nvGrpSpPr>
        <p:grpSpPr>
          <a:xfrm>
            <a:off x="1380060" y="3732765"/>
            <a:ext cx="2909979" cy="738664"/>
            <a:chOff x="3017859" y="4283314"/>
            <a:chExt cx="2579765" cy="738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084655-86AD-4BE3-843C-92ACF0A7ABD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A49160-0FDE-4BF8-B166-B7EC459E1D5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029930-A859-438A-A74E-D8829C6F1446}"/>
              </a:ext>
            </a:extLst>
          </p:cNvPr>
          <p:cNvGrpSpPr/>
          <p:nvPr/>
        </p:nvGrpSpPr>
        <p:grpSpPr>
          <a:xfrm>
            <a:off x="1380060" y="4565166"/>
            <a:ext cx="2909979" cy="738664"/>
            <a:chOff x="3017859" y="4283314"/>
            <a:chExt cx="2579765" cy="7386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10DE85-AB8B-400D-8E91-434C40C26EA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96061C-8F27-4930-939A-DE9F5347607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69CD97-A582-410C-8D24-84FC9ABEA51D}"/>
              </a:ext>
            </a:extLst>
          </p:cNvPr>
          <p:cNvGrpSpPr/>
          <p:nvPr/>
        </p:nvGrpSpPr>
        <p:grpSpPr>
          <a:xfrm>
            <a:off x="1380060" y="5397566"/>
            <a:ext cx="2909979" cy="738664"/>
            <a:chOff x="3017859" y="4283314"/>
            <a:chExt cx="2579765" cy="738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B20653-C728-435F-8930-A2F667AE8F0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C5A8BC-948A-445B-B939-28DA76D55EA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4A9D6AFF-8524-49B2-B2D6-75EFC8DA6FDF}"/>
              </a:ext>
            </a:extLst>
          </p:cNvPr>
          <p:cNvSpPr/>
          <p:nvPr/>
        </p:nvSpPr>
        <p:spPr>
          <a:xfrm rot="20700000">
            <a:off x="863636" y="3088239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rapezoid 3">
            <a:extLst>
              <a:ext uri="{FF2B5EF4-FFF2-40B4-BE49-F238E27FC236}">
                <a16:creationId xmlns:a16="http://schemas.microsoft.com/office/drawing/2014/main" id="{7A9322A1-E4CB-42E6-81C1-EA88D2EBABBC}"/>
              </a:ext>
            </a:extLst>
          </p:cNvPr>
          <p:cNvSpPr/>
          <p:nvPr/>
        </p:nvSpPr>
        <p:spPr>
          <a:xfrm>
            <a:off x="922572" y="5665527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Down Arrow 1">
            <a:extLst>
              <a:ext uri="{FF2B5EF4-FFF2-40B4-BE49-F238E27FC236}">
                <a16:creationId xmlns:a16="http://schemas.microsoft.com/office/drawing/2014/main" id="{E17D632A-7EB8-4F57-9876-0E1BEC04A9ED}"/>
              </a:ext>
            </a:extLst>
          </p:cNvPr>
          <p:cNvSpPr/>
          <p:nvPr/>
        </p:nvSpPr>
        <p:spPr>
          <a:xfrm rot="10800000" flipH="1">
            <a:off x="899674" y="4781766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5274E129-15BD-46FB-B96A-74305648D66A}"/>
              </a:ext>
            </a:extLst>
          </p:cNvPr>
          <p:cNvSpPr/>
          <p:nvPr/>
        </p:nvSpPr>
        <p:spPr>
          <a:xfrm rot="14270044">
            <a:off x="892149" y="3950778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ame 1">
            <a:extLst>
              <a:ext uri="{FF2B5EF4-FFF2-40B4-BE49-F238E27FC236}">
                <a16:creationId xmlns:a16="http://schemas.microsoft.com/office/drawing/2014/main" id="{FD6026D2-4122-4CFA-984A-6C90DA46FE5D}"/>
              </a:ext>
            </a:extLst>
          </p:cNvPr>
          <p:cNvSpPr/>
          <p:nvPr/>
        </p:nvSpPr>
        <p:spPr>
          <a:xfrm>
            <a:off x="886816" y="2220459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nut 15">
            <a:extLst>
              <a:ext uri="{FF2B5EF4-FFF2-40B4-BE49-F238E27FC236}">
                <a16:creationId xmlns:a16="http://schemas.microsoft.com/office/drawing/2014/main" id="{A3E48DFA-EFC5-4470-ADB9-51F90FF11BCD}"/>
              </a:ext>
            </a:extLst>
          </p:cNvPr>
          <p:cNvSpPr/>
          <p:nvPr/>
        </p:nvSpPr>
        <p:spPr>
          <a:xfrm>
            <a:off x="875591" y="1410965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CABA710-DE94-40F1-916F-5DF1A4EC62D4}"/>
              </a:ext>
            </a:extLst>
          </p:cNvPr>
          <p:cNvGrpSpPr/>
          <p:nvPr/>
        </p:nvGrpSpPr>
        <p:grpSpPr>
          <a:xfrm>
            <a:off x="4590786" y="1297113"/>
            <a:ext cx="2236570" cy="5039415"/>
            <a:chOff x="4980628" y="1360115"/>
            <a:chExt cx="2236570" cy="503941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1A1043-C01C-4109-B729-FF75AE1FFE33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89226E-076B-41F3-A6FB-17D83C35DA04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2CD469-3953-4044-BCFD-F60E7B5454B8}"/>
              </a:ext>
            </a:extLst>
          </p:cNvPr>
          <p:cNvSpPr txBox="1"/>
          <p:nvPr/>
        </p:nvSpPr>
        <p:spPr>
          <a:xfrm>
            <a:off x="8226643" y="146328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6BC8F-FDC8-46D6-A05F-A1F7BF8D762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1C4D0AE-EE51-4EDD-A91B-E784F2C3E6FE}"/>
              </a:ext>
            </a:extLst>
          </p:cNvPr>
          <p:cNvSpPr/>
          <p:nvPr/>
        </p:nvSpPr>
        <p:spPr>
          <a:xfrm rot="5400000">
            <a:off x="193782" y="191332"/>
            <a:ext cx="759408" cy="759408"/>
          </a:xfrm>
          <a:prstGeom prst="corner">
            <a:avLst>
              <a:gd name="adj1" fmla="val 27084"/>
              <a:gd name="adj2" fmla="val 272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-Shape 5">
            <a:extLst>
              <a:ext uri="{FF2B5EF4-FFF2-40B4-BE49-F238E27FC236}">
                <a16:creationId xmlns:a16="http://schemas.microsoft.com/office/drawing/2014/main" id="{50D7DA60-4801-41DA-9F51-F11A00C63B86}"/>
              </a:ext>
            </a:extLst>
          </p:cNvPr>
          <p:cNvSpPr/>
          <p:nvPr/>
        </p:nvSpPr>
        <p:spPr>
          <a:xfrm rot="13500000">
            <a:off x="6204386" y="2041503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E62A19BC-BC20-40FA-BA0C-9F60D7309502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10E7B4E3-D5A8-4112-B71A-73CD00F7F461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DA4417C9-3020-4CB9-9483-D209992F67B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63337B4A-77AF-4578-8C53-483DEE8ABFFC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50877225-F8DE-4412-A106-C393E1C636B1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9A216189-7CA2-461A-AF84-CC5668B20F0C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36EF727B-C7AA-413C-8EED-C525286C5E15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46F597BE-50F3-4A56-9EEF-6D8DB45E12EB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6EB7D-6ACA-4AF5-AE04-2D248BCA084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A4A3FFA3-9E05-4FFA-9528-823539439B88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C2E1F-5BFC-444A-8EA9-39B8052B0215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C26A4-DC18-463F-9EC1-21EE1EA8CE7B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B6ABE-F0F3-4290-A208-8DBD1BD762E4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0E00B-9BC6-4AC6-8A95-BE6EF07D240B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53FE7-59AF-4586-B166-27FADB290DF2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EDE4-2003-402F-8C1F-5A962B0CBC2B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0B87A-CC00-4AE8-BC8C-F5DB1CF809EC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BE7D0ECA-D041-4567-97C5-2E99FE9A77A0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D5004659-996D-46A0-AC7B-18F2744E73C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9D3E5236-3CE4-46B3-A06B-A1999FE902D1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AB9CDF47-9E42-492D-AEC7-C1CAB831C607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BBCE9-DC70-421D-A36C-AFBBC5EE999F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1162E-244F-4BA0-A183-58695906EDE3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90E6235C-F3B8-4724-BEAE-4AACD70FBA9A}"/>
              </a:ext>
            </a:extLst>
          </p:cNvPr>
          <p:cNvSpPr/>
          <p:nvPr/>
        </p:nvSpPr>
        <p:spPr>
          <a:xfrm>
            <a:off x="1285875" y="2494220"/>
            <a:ext cx="3291244" cy="3980111"/>
          </a:xfrm>
          <a:custGeom>
            <a:avLst/>
            <a:gdLst>
              <a:gd name="connsiteX0" fmla="*/ 0 w 3686175"/>
              <a:gd name="connsiteY0" fmla="*/ 2055386 h 4457700"/>
              <a:gd name="connsiteX1" fmla="*/ 0 w 3686175"/>
              <a:gd name="connsiteY1" fmla="*/ 1996331 h 4457700"/>
              <a:gd name="connsiteX2" fmla="*/ 120968 w 3686175"/>
              <a:gd name="connsiteY2" fmla="*/ 1869648 h 4457700"/>
              <a:gd name="connsiteX3" fmla="*/ 242888 w 3686175"/>
              <a:gd name="connsiteY3" fmla="*/ 1732488 h 4457700"/>
              <a:gd name="connsiteX4" fmla="*/ 277178 w 3686175"/>
              <a:gd name="connsiteY4" fmla="*/ 1493411 h 4457700"/>
              <a:gd name="connsiteX5" fmla="*/ 278130 w 3686175"/>
              <a:gd name="connsiteY5" fmla="*/ 1294338 h 4457700"/>
              <a:gd name="connsiteX6" fmla="*/ 447675 w 3686175"/>
              <a:gd name="connsiteY6" fmla="*/ 761891 h 4457700"/>
              <a:gd name="connsiteX7" fmla="*/ 462915 w 3686175"/>
              <a:gd name="connsiteY7" fmla="*/ 726648 h 4457700"/>
              <a:gd name="connsiteX8" fmla="*/ 461010 w 3686175"/>
              <a:gd name="connsiteY8" fmla="*/ 719981 h 4457700"/>
              <a:gd name="connsiteX9" fmla="*/ 445770 w 3686175"/>
              <a:gd name="connsiteY9" fmla="*/ 727601 h 4457700"/>
              <a:gd name="connsiteX10" fmla="*/ 495300 w 3686175"/>
              <a:gd name="connsiteY10" fmla="*/ 541863 h 4457700"/>
              <a:gd name="connsiteX11" fmla="*/ 458153 w 3686175"/>
              <a:gd name="connsiteY11" fmla="*/ 589488 h 4457700"/>
              <a:gd name="connsiteX12" fmla="*/ 647700 w 3686175"/>
              <a:gd name="connsiteY12" fmla="*/ 340886 h 4457700"/>
              <a:gd name="connsiteX13" fmla="*/ 582930 w 3686175"/>
              <a:gd name="connsiteY13" fmla="*/ 370413 h 4457700"/>
              <a:gd name="connsiteX14" fmla="*/ 600075 w 3686175"/>
              <a:gd name="connsiteY14" fmla="*/ 346601 h 4457700"/>
              <a:gd name="connsiteX15" fmla="*/ 776288 w 3686175"/>
              <a:gd name="connsiteY15" fmla="*/ 257066 h 4457700"/>
              <a:gd name="connsiteX16" fmla="*/ 891540 w 3686175"/>
              <a:gd name="connsiteY16" fmla="*/ 229443 h 4457700"/>
              <a:gd name="connsiteX17" fmla="*/ 938213 w 3686175"/>
              <a:gd name="connsiteY17" fmla="*/ 196106 h 4457700"/>
              <a:gd name="connsiteX18" fmla="*/ 1144905 w 3686175"/>
              <a:gd name="connsiteY18" fmla="*/ 31323 h 4457700"/>
              <a:gd name="connsiteX19" fmla="*/ 1165860 w 3686175"/>
              <a:gd name="connsiteY19" fmla="*/ 26561 h 4457700"/>
              <a:gd name="connsiteX20" fmla="*/ 1196340 w 3686175"/>
              <a:gd name="connsiteY20" fmla="*/ 32276 h 4457700"/>
              <a:gd name="connsiteX21" fmla="*/ 1301115 w 3686175"/>
              <a:gd name="connsiteY21" fmla="*/ 5606 h 4457700"/>
              <a:gd name="connsiteX22" fmla="*/ 1280160 w 3686175"/>
              <a:gd name="connsiteY22" fmla="*/ 28466 h 4457700"/>
              <a:gd name="connsiteX23" fmla="*/ 1403033 w 3686175"/>
              <a:gd name="connsiteY23" fmla="*/ 17036 h 4457700"/>
              <a:gd name="connsiteX24" fmla="*/ 1370648 w 3686175"/>
              <a:gd name="connsiteY24" fmla="*/ 37991 h 4457700"/>
              <a:gd name="connsiteX25" fmla="*/ 1378268 w 3686175"/>
              <a:gd name="connsiteY25" fmla="*/ 42753 h 4457700"/>
              <a:gd name="connsiteX26" fmla="*/ 1401128 w 3686175"/>
              <a:gd name="connsiteY26" fmla="*/ 48468 h 4457700"/>
              <a:gd name="connsiteX27" fmla="*/ 1682115 w 3686175"/>
              <a:gd name="connsiteY27" fmla="*/ 29418 h 4457700"/>
              <a:gd name="connsiteX28" fmla="*/ 2013585 w 3686175"/>
              <a:gd name="connsiteY28" fmla="*/ 28466 h 4457700"/>
              <a:gd name="connsiteX29" fmla="*/ 2286000 w 3686175"/>
              <a:gd name="connsiteY29" fmla="*/ 58946 h 4457700"/>
              <a:gd name="connsiteX30" fmla="*/ 2541270 w 3686175"/>
              <a:gd name="connsiteY30" fmla="*/ 109428 h 4457700"/>
              <a:gd name="connsiteX31" fmla="*/ 2574608 w 3686175"/>
              <a:gd name="connsiteY31" fmla="*/ 121811 h 4457700"/>
              <a:gd name="connsiteX32" fmla="*/ 2751773 w 3686175"/>
              <a:gd name="connsiteY32" fmla="*/ 214203 h 4457700"/>
              <a:gd name="connsiteX33" fmla="*/ 2498408 w 3686175"/>
              <a:gd name="connsiteY33" fmla="*/ 34181 h 4457700"/>
              <a:gd name="connsiteX34" fmla="*/ 2518410 w 3686175"/>
              <a:gd name="connsiteY34" fmla="*/ 32276 h 4457700"/>
              <a:gd name="connsiteX35" fmla="*/ 2828925 w 3686175"/>
              <a:gd name="connsiteY35" fmla="*/ 302786 h 4457700"/>
              <a:gd name="connsiteX36" fmla="*/ 2837498 w 3686175"/>
              <a:gd name="connsiteY36" fmla="*/ 374223 h 4457700"/>
              <a:gd name="connsiteX37" fmla="*/ 3133725 w 3686175"/>
              <a:gd name="connsiteY37" fmla="*/ 293261 h 4457700"/>
              <a:gd name="connsiteX38" fmla="*/ 3069908 w 3686175"/>
              <a:gd name="connsiteY38" fmla="*/ 293261 h 4457700"/>
              <a:gd name="connsiteX39" fmla="*/ 2973705 w 3686175"/>
              <a:gd name="connsiteY39" fmla="*/ 308501 h 4457700"/>
              <a:gd name="connsiteX40" fmla="*/ 2908935 w 3686175"/>
              <a:gd name="connsiteY40" fmla="*/ 366603 h 4457700"/>
              <a:gd name="connsiteX41" fmla="*/ 2924175 w 3686175"/>
              <a:gd name="connsiteY41" fmla="*/ 396131 h 4457700"/>
              <a:gd name="connsiteX42" fmla="*/ 2972753 w 3686175"/>
              <a:gd name="connsiteY42" fmla="*/ 388511 h 4457700"/>
              <a:gd name="connsiteX43" fmla="*/ 3132773 w 3686175"/>
              <a:gd name="connsiteY43" fmla="*/ 368508 h 4457700"/>
              <a:gd name="connsiteX44" fmla="*/ 2998470 w 3686175"/>
              <a:gd name="connsiteY44" fmla="*/ 405656 h 4457700"/>
              <a:gd name="connsiteX45" fmla="*/ 3079433 w 3686175"/>
              <a:gd name="connsiteY45" fmla="*/ 414228 h 4457700"/>
              <a:gd name="connsiteX46" fmla="*/ 3160395 w 3686175"/>
              <a:gd name="connsiteY46" fmla="*/ 445661 h 4457700"/>
              <a:gd name="connsiteX47" fmla="*/ 3083243 w 3686175"/>
              <a:gd name="connsiteY47" fmla="*/ 435183 h 4457700"/>
              <a:gd name="connsiteX48" fmla="*/ 3215640 w 3686175"/>
              <a:gd name="connsiteY48" fmla="*/ 491381 h 4457700"/>
              <a:gd name="connsiteX49" fmla="*/ 3157538 w 3686175"/>
              <a:gd name="connsiteY49" fmla="*/ 476141 h 4457700"/>
              <a:gd name="connsiteX50" fmla="*/ 3173730 w 3686175"/>
              <a:gd name="connsiteY50" fmla="*/ 494238 h 4457700"/>
              <a:gd name="connsiteX51" fmla="*/ 3308033 w 3686175"/>
              <a:gd name="connsiteY51" fmla="*/ 689501 h 4457700"/>
              <a:gd name="connsiteX52" fmla="*/ 3393758 w 3686175"/>
              <a:gd name="connsiteY52" fmla="*/ 842853 h 4457700"/>
              <a:gd name="connsiteX53" fmla="*/ 3467100 w 3686175"/>
              <a:gd name="connsiteY53" fmla="*/ 1227663 h 4457700"/>
              <a:gd name="connsiteX54" fmla="*/ 3483293 w 3686175"/>
              <a:gd name="connsiteY54" fmla="*/ 1302911 h 4457700"/>
              <a:gd name="connsiteX55" fmla="*/ 3605213 w 3686175"/>
              <a:gd name="connsiteY55" fmla="*/ 1573421 h 4457700"/>
              <a:gd name="connsiteX56" fmla="*/ 3558540 w 3686175"/>
              <a:gd name="connsiteY56" fmla="*/ 1822976 h 4457700"/>
              <a:gd name="connsiteX57" fmla="*/ 3527108 w 3686175"/>
              <a:gd name="connsiteY57" fmla="*/ 1921083 h 4457700"/>
              <a:gd name="connsiteX58" fmla="*/ 3553778 w 3686175"/>
              <a:gd name="connsiteY58" fmla="*/ 2005856 h 4457700"/>
              <a:gd name="connsiteX59" fmla="*/ 3622358 w 3686175"/>
              <a:gd name="connsiteY59" fmla="*/ 2024906 h 4457700"/>
              <a:gd name="connsiteX60" fmla="*/ 3668078 w 3686175"/>
              <a:gd name="connsiteY60" fmla="*/ 1975376 h 4457700"/>
              <a:gd name="connsiteX61" fmla="*/ 3673793 w 3686175"/>
              <a:gd name="connsiteY61" fmla="*/ 1944896 h 4457700"/>
              <a:gd name="connsiteX62" fmla="*/ 3639503 w 3686175"/>
              <a:gd name="connsiteY62" fmla="*/ 2080151 h 4457700"/>
              <a:gd name="connsiteX63" fmla="*/ 3585210 w 3686175"/>
              <a:gd name="connsiteY63" fmla="*/ 2164923 h 4457700"/>
              <a:gd name="connsiteX64" fmla="*/ 3498533 w 3686175"/>
              <a:gd name="connsiteY64" fmla="*/ 2310656 h 4457700"/>
              <a:gd name="connsiteX65" fmla="*/ 3452813 w 3686175"/>
              <a:gd name="connsiteY65" fmla="*/ 2408764 h 4457700"/>
              <a:gd name="connsiteX66" fmla="*/ 3448050 w 3686175"/>
              <a:gd name="connsiteY66" fmla="*/ 2458293 h 4457700"/>
              <a:gd name="connsiteX67" fmla="*/ 3183255 w 3686175"/>
              <a:gd name="connsiteY67" fmla="*/ 2671654 h 4457700"/>
              <a:gd name="connsiteX68" fmla="*/ 3066098 w 3686175"/>
              <a:gd name="connsiteY68" fmla="*/ 2803098 h 4457700"/>
              <a:gd name="connsiteX69" fmla="*/ 3066098 w 3686175"/>
              <a:gd name="connsiteY69" fmla="*/ 2880251 h 4457700"/>
              <a:gd name="connsiteX70" fmla="*/ 3031808 w 3686175"/>
              <a:gd name="connsiteY70" fmla="*/ 3010743 h 4457700"/>
              <a:gd name="connsiteX71" fmla="*/ 2946083 w 3686175"/>
              <a:gd name="connsiteY71" fmla="*/ 3070751 h 4457700"/>
              <a:gd name="connsiteX72" fmla="*/ 2998470 w 3686175"/>
              <a:gd name="connsiteY72" fmla="*/ 2908826 h 4457700"/>
              <a:gd name="connsiteX73" fmla="*/ 2875598 w 3686175"/>
              <a:gd name="connsiteY73" fmla="*/ 3078371 h 4457700"/>
              <a:gd name="connsiteX74" fmla="*/ 2957513 w 3686175"/>
              <a:gd name="connsiteY74" fmla="*/ 2907873 h 4457700"/>
              <a:gd name="connsiteX75" fmla="*/ 2829878 w 3686175"/>
              <a:gd name="connsiteY75" fmla="*/ 3063131 h 4457700"/>
              <a:gd name="connsiteX76" fmla="*/ 2926080 w 3686175"/>
              <a:gd name="connsiteY76" fmla="*/ 2949783 h 4457700"/>
              <a:gd name="connsiteX77" fmla="*/ 2812733 w 3686175"/>
              <a:gd name="connsiteY77" fmla="*/ 3049796 h 4457700"/>
              <a:gd name="connsiteX78" fmla="*/ 2533650 w 3686175"/>
              <a:gd name="connsiteY78" fmla="*/ 3226008 h 4457700"/>
              <a:gd name="connsiteX79" fmla="*/ 2338388 w 3686175"/>
              <a:gd name="connsiteY79" fmla="*/ 3264108 h 4457700"/>
              <a:gd name="connsiteX80" fmla="*/ 2214563 w 3686175"/>
              <a:gd name="connsiteY80" fmla="*/ 3397458 h 4457700"/>
              <a:gd name="connsiteX81" fmla="*/ 2216468 w 3686175"/>
              <a:gd name="connsiteY81" fmla="*/ 3450798 h 4457700"/>
              <a:gd name="connsiteX82" fmla="*/ 2396490 w 3686175"/>
              <a:gd name="connsiteY82" fmla="*/ 3977531 h 4457700"/>
              <a:gd name="connsiteX83" fmla="*/ 2577465 w 3686175"/>
              <a:gd name="connsiteY83" fmla="*/ 4291856 h 4457700"/>
              <a:gd name="connsiteX84" fmla="*/ 2556510 w 3686175"/>
              <a:gd name="connsiteY84" fmla="*/ 4342339 h 4457700"/>
              <a:gd name="connsiteX85" fmla="*/ 1666875 w 3686175"/>
              <a:gd name="connsiteY85" fmla="*/ 4464259 h 4457700"/>
              <a:gd name="connsiteX86" fmla="*/ 1286828 w 3686175"/>
              <a:gd name="connsiteY86" fmla="*/ 4460449 h 4457700"/>
              <a:gd name="connsiteX87" fmla="*/ 743903 w 3686175"/>
              <a:gd name="connsiteY87" fmla="*/ 4396631 h 4457700"/>
              <a:gd name="connsiteX88" fmla="*/ 716280 w 3686175"/>
              <a:gd name="connsiteY88" fmla="*/ 4354721 h 4457700"/>
              <a:gd name="connsiteX89" fmla="*/ 808673 w 3686175"/>
              <a:gd name="connsiteY89" fmla="*/ 3804176 h 4457700"/>
              <a:gd name="connsiteX90" fmla="*/ 759143 w 3686175"/>
              <a:gd name="connsiteY90" fmla="*/ 3469848 h 4457700"/>
              <a:gd name="connsiteX91" fmla="*/ 602933 w 3686175"/>
              <a:gd name="connsiteY91" fmla="*/ 3306018 h 4457700"/>
              <a:gd name="connsiteX92" fmla="*/ 296228 w 3686175"/>
              <a:gd name="connsiteY92" fmla="*/ 3193623 h 4457700"/>
              <a:gd name="connsiteX93" fmla="*/ 180023 w 3686175"/>
              <a:gd name="connsiteY93" fmla="*/ 3141236 h 4457700"/>
              <a:gd name="connsiteX94" fmla="*/ 73343 w 3686175"/>
              <a:gd name="connsiteY94" fmla="*/ 2839293 h 4457700"/>
              <a:gd name="connsiteX95" fmla="*/ 70485 w 3686175"/>
              <a:gd name="connsiteY95" fmla="*/ 2664033 h 4457700"/>
              <a:gd name="connsiteX96" fmla="*/ 89535 w 3686175"/>
              <a:gd name="connsiteY96" fmla="*/ 2507823 h 4457700"/>
              <a:gd name="connsiteX97" fmla="*/ 87630 w 3686175"/>
              <a:gd name="connsiteY97" fmla="*/ 2477343 h 4457700"/>
              <a:gd name="connsiteX98" fmla="*/ 65723 w 3686175"/>
              <a:gd name="connsiteY98" fmla="*/ 2304941 h 4457700"/>
              <a:gd name="connsiteX99" fmla="*/ 82868 w 3686175"/>
              <a:gd name="connsiteY99" fmla="*/ 2251601 h 4457700"/>
              <a:gd name="connsiteX100" fmla="*/ 42863 w 3686175"/>
              <a:gd name="connsiteY100" fmla="*/ 2117298 h 4457700"/>
              <a:gd name="connsiteX101" fmla="*/ 0 w 3686175"/>
              <a:gd name="connsiteY101" fmla="*/ 2055386 h 4457700"/>
              <a:gd name="connsiteX102" fmla="*/ 2730818 w 3686175"/>
              <a:gd name="connsiteY102" fmla="*/ 275163 h 4457700"/>
              <a:gd name="connsiteX103" fmla="*/ 2600325 w 3686175"/>
              <a:gd name="connsiteY103" fmla="*/ 147528 h 4457700"/>
              <a:gd name="connsiteX104" fmla="*/ 2730818 w 3686175"/>
              <a:gd name="connsiteY104" fmla="*/ 275163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6175" h="4457700">
                <a:moveTo>
                  <a:pt x="0" y="2055386"/>
                </a:move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94323" y="1103838"/>
                  <a:pt x="345758" y="924768"/>
                  <a:pt x="447675" y="761891"/>
                </a:cubicBezTo>
                <a:cubicBezTo>
                  <a:pt x="454343" y="751413"/>
                  <a:pt x="461963" y="740936"/>
                  <a:pt x="462915" y="726648"/>
                </a:cubicBezTo>
                <a:cubicBezTo>
                  <a:pt x="462915" y="723791"/>
                  <a:pt x="461963" y="721886"/>
                  <a:pt x="461010" y="719981"/>
                </a:cubicBezTo>
                <a:cubicBezTo>
                  <a:pt x="453390" y="719028"/>
                  <a:pt x="456248" y="731411"/>
                  <a:pt x="445770" y="727601"/>
                </a:cubicBezTo>
                <a:cubicBezTo>
                  <a:pt x="451485" y="662831"/>
                  <a:pt x="477203" y="603776"/>
                  <a:pt x="495300" y="541863"/>
                </a:cubicBezTo>
                <a:cubicBezTo>
                  <a:pt x="482918" y="558056"/>
                  <a:pt x="470535" y="573296"/>
                  <a:pt x="458153" y="589488"/>
                </a:cubicBezTo>
                <a:cubicBezTo>
                  <a:pt x="495300" y="486618"/>
                  <a:pt x="560070" y="405656"/>
                  <a:pt x="647700" y="340886"/>
                </a:cubicBezTo>
                <a:cubicBezTo>
                  <a:pt x="626745" y="350411"/>
                  <a:pt x="605790" y="359936"/>
                  <a:pt x="582930" y="370413"/>
                </a:cubicBezTo>
                <a:cubicBezTo>
                  <a:pt x="584835" y="356126"/>
                  <a:pt x="593408" y="351363"/>
                  <a:pt x="600075" y="346601"/>
                </a:cubicBezTo>
                <a:cubicBezTo>
                  <a:pt x="653415" y="306596"/>
                  <a:pt x="711518" y="274211"/>
                  <a:pt x="776288" y="257066"/>
                </a:cubicBezTo>
                <a:cubicBezTo>
                  <a:pt x="814388" y="246588"/>
                  <a:pt x="853440" y="238016"/>
                  <a:pt x="891540" y="229443"/>
                </a:cubicBezTo>
                <a:cubicBezTo>
                  <a:pt x="912495" y="224681"/>
                  <a:pt x="925830" y="213251"/>
                  <a:pt x="938213" y="196106"/>
                </a:cubicBezTo>
                <a:cubicBezTo>
                  <a:pt x="991553" y="121811"/>
                  <a:pt x="1062038" y="69423"/>
                  <a:pt x="1144905" y="31323"/>
                </a:cubicBez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92605" y="-8682"/>
                  <a:pt x="1903095" y="-10587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lose/>
                <a:moveTo>
                  <a:pt x="2730818" y="275163"/>
                </a:moveTo>
                <a:cubicBezTo>
                  <a:pt x="2725103" y="205631"/>
                  <a:pt x="2662238" y="146576"/>
                  <a:pt x="2600325" y="147528"/>
                </a:cubicBezTo>
                <a:cubicBezTo>
                  <a:pt x="2647950" y="184676"/>
                  <a:pt x="2687955" y="226586"/>
                  <a:pt x="2730818" y="2751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80EC1-2A6D-41BF-89BB-4ADBCE285E40}"/>
              </a:ext>
            </a:extLst>
          </p:cNvPr>
          <p:cNvGrpSpPr/>
          <p:nvPr/>
        </p:nvGrpSpPr>
        <p:grpSpPr>
          <a:xfrm>
            <a:off x="1681194" y="2674628"/>
            <a:ext cx="2589798" cy="2589797"/>
            <a:chOff x="3376439" y="2358405"/>
            <a:chExt cx="2592288" cy="2592288"/>
          </a:xfrm>
        </p:grpSpPr>
        <p:sp>
          <p:nvSpPr>
            <p:cNvPr id="31" name="Pie 6">
              <a:extLst>
                <a:ext uri="{FF2B5EF4-FFF2-40B4-BE49-F238E27FC236}">
                  <a16:creationId xmlns:a16="http://schemas.microsoft.com/office/drawing/2014/main" id="{7B27B406-C9E3-45A6-8C4E-4CAD2EE6E47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Pie 13">
              <a:extLst>
                <a:ext uri="{FF2B5EF4-FFF2-40B4-BE49-F238E27FC236}">
                  <a16:creationId xmlns:a16="http://schemas.microsoft.com/office/drawing/2014/main" id="{A636F4E2-60D9-4346-B5C0-F3E56264542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Pie 14">
              <a:extLst>
                <a:ext uri="{FF2B5EF4-FFF2-40B4-BE49-F238E27FC236}">
                  <a16:creationId xmlns:a16="http://schemas.microsoft.com/office/drawing/2014/main" id="{B2E5F563-EA7B-40B9-BEE1-3232DF51EB9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5">
              <a:extLst>
                <a:ext uri="{FF2B5EF4-FFF2-40B4-BE49-F238E27FC236}">
                  <a16:creationId xmlns:a16="http://schemas.microsoft.com/office/drawing/2014/main" id="{C4E1A02E-6477-4543-B365-735E6054089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B6D123-EFBD-4B3A-A4D8-59A2B73BC829}"/>
              </a:ext>
            </a:extLst>
          </p:cNvPr>
          <p:cNvGrpSpPr/>
          <p:nvPr/>
        </p:nvGrpSpPr>
        <p:grpSpPr>
          <a:xfrm>
            <a:off x="1045648" y="2069051"/>
            <a:ext cx="4032340" cy="3953350"/>
            <a:chOff x="879403" y="1813638"/>
            <a:chExt cx="4032340" cy="395335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6A643C5-3B90-4B7C-A397-8BB0352829F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BD0004-CB42-4C3E-8553-A0D5B26A922E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1E21E33-45FB-4773-94D9-C02196B32371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BA0DDB-4C96-4C86-9F22-BB474885EC50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2B36E9-13D6-4AAA-B3F5-5EC525E4D117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" name="Trapezoid 10">
            <a:extLst>
              <a:ext uri="{FF2B5EF4-FFF2-40B4-BE49-F238E27FC236}">
                <a16:creationId xmlns:a16="http://schemas.microsoft.com/office/drawing/2014/main" id="{D654BE16-4D6E-491B-B393-C9B9C98A22D2}"/>
              </a:ext>
            </a:extLst>
          </p:cNvPr>
          <p:cNvSpPr/>
          <p:nvPr/>
        </p:nvSpPr>
        <p:spPr>
          <a:xfrm>
            <a:off x="3161551" y="296857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64C76967-A464-495B-B28A-E4CA0ADCB97F}"/>
              </a:ext>
            </a:extLst>
          </p:cNvPr>
          <p:cNvSpPr/>
          <p:nvPr/>
        </p:nvSpPr>
        <p:spPr>
          <a:xfrm>
            <a:off x="3529801" y="43512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E844AE6-8D44-4A75-BACD-D56B15FB63A7}"/>
              </a:ext>
            </a:extLst>
          </p:cNvPr>
          <p:cNvSpPr>
            <a:spLocks noChangeAspect="1"/>
          </p:cNvSpPr>
          <p:nvPr/>
        </p:nvSpPr>
        <p:spPr>
          <a:xfrm>
            <a:off x="2335061" y="3142676"/>
            <a:ext cx="310571" cy="3370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6D07AAF4-2671-440D-A811-95152ACBEC54}"/>
              </a:ext>
            </a:extLst>
          </p:cNvPr>
          <p:cNvSpPr>
            <a:spLocks/>
          </p:cNvSpPr>
          <p:nvPr/>
        </p:nvSpPr>
        <p:spPr>
          <a:xfrm>
            <a:off x="3674430" y="36400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E53981-CA9C-47CB-88CB-89C6F83F349F}"/>
              </a:ext>
            </a:extLst>
          </p:cNvPr>
          <p:cNvSpPr txBox="1"/>
          <p:nvPr/>
        </p:nvSpPr>
        <p:spPr>
          <a:xfrm>
            <a:off x="6343066" y="1825061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5835145" y="1893360"/>
            <a:ext cx="462257" cy="4307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8CCE9C-F827-4E31-B789-D616BD581883}"/>
              </a:ext>
            </a:extLst>
          </p:cNvPr>
          <p:cNvSpPr txBox="1"/>
          <p:nvPr/>
        </p:nvSpPr>
        <p:spPr>
          <a:xfrm>
            <a:off x="6343066" y="2990918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00D50B1-85A7-4259-949A-BE231053BB37}"/>
              </a:ext>
            </a:extLst>
          </p:cNvPr>
          <p:cNvSpPr/>
          <p:nvPr/>
        </p:nvSpPr>
        <p:spPr>
          <a:xfrm>
            <a:off x="5835145" y="3059218"/>
            <a:ext cx="462257" cy="4307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ACCCA4-067E-44E8-B685-3032A6833A41}"/>
              </a:ext>
            </a:extLst>
          </p:cNvPr>
          <p:cNvSpPr txBox="1"/>
          <p:nvPr/>
        </p:nvSpPr>
        <p:spPr>
          <a:xfrm>
            <a:off x="6343066" y="4156774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9B8589C-0336-46D1-ACAF-AFFF488656F5}"/>
              </a:ext>
            </a:extLst>
          </p:cNvPr>
          <p:cNvSpPr/>
          <p:nvPr/>
        </p:nvSpPr>
        <p:spPr>
          <a:xfrm>
            <a:off x="5835145" y="4225074"/>
            <a:ext cx="462257" cy="4307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EBCD74-B5C0-417D-B3BB-7576EF8C8EBE}"/>
              </a:ext>
            </a:extLst>
          </p:cNvPr>
          <p:cNvSpPr txBox="1"/>
          <p:nvPr/>
        </p:nvSpPr>
        <p:spPr>
          <a:xfrm>
            <a:off x="6343066" y="532263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8D90EB-AAC7-4720-B59B-37631D01C278}"/>
              </a:ext>
            </a:extLst>
          </p:cNvPr>
          <p:cNvSpPr/>
          <p:nvPr/>
        </p:nvSpPr>
        <p:spPr>
          <a:xfrm>
            <a:off x="5835145" y="5390931"/>
            <a:ext cx="462257" cy="4307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E0D692-5342-4D99-AEBA-6A1697E9C717}"/>
              </a:ext>
            </a:extLst>
          </p:cNvPr>
          <p:cNvSpPr/>
          <p:nvPr/>
        </p:nvSpPr>
        <p:spPr>
          <a:xfrm>
            <a:off x="0" y="5838825"/>
            <a:ext cx="12192000" cy="10191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CACDB-BE48-4D3C-9E36-F5188A7093A6}"/>
              </a:ext>
            </a:extLst>
          </p:cNvPr>
          <p:cNvSpPr txBox="1"/>
          <p:nvPr/>
        </p:nvSpPr>
        <p:spPr>
          <a:xfrm>
            <a:off x="0" y="5994468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cs typeface="Arial" pitchFamily="34" charset="0"/>
              </a:rPr>
              <a:t>AWESOME PRESENTATION</a:t>
            </a:r>
            <a:endParaRPr lang="ko-KR" altLang="en-US" sz="40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EA2DC5-3C80-4FD7-94F5-A0DE9F068686}"/>
              </a:ext>
            </a:extLst>
          </p:cNvPr>
          <p:cNvSpPr/>
          <p:nvPr/>
        </p:nvSpPr>
        <p:spPr>
          <a:xfrm>
            <a:off x="2973344" y="3076908"/>
            <a:ext cx="693414" cy="6934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BF4917-D393-4CD5-A08B-B27EED2749D3}"/>
              </a:ext>
            </a:extLst>
          </p:cNvPr>
          <p:cNvSpPr/>
          <p:nvPr/>
        </p:nvSpPr>
        <p:spPr>
          <a:xfrm>
            <a:off x="1013472" y="3076908"/>
            <a:ext cx="693414" cy="6934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Isosceles Triangle 41">
            <a:extLst>
              <a:ext uri="{FF2B5EF4-FFF2-40B4-BE49-F238E27FC236}">
                <a16:creationId xmlns:a16="http://schemas.microsoft.com/office/drawing/2014/main" id="{C8EF25C1-B2A6-4274-A24B-3645A7021345}"/>
              </a:ext>
            </a:extLst>
          </p:cNvPr>
          <p:cNvSpPr/>
          <p:nvPr/>
        </p:nvSpPr>
        <p:spPr>
          <a:xfrm>
            <a:off x="1230382" y="3237174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AD050875-8EE4-4593-AD03-55AE4D766785}"/>
              </a:ext>
            </a:extLst>
          </p:cNvPr>
          <p:cNvSpPr/>
          <p:nvPr/>
        </p:nvSpPr>
        <p:spPr>
          <a:xfrm>
            <a:off x="3118384" y="325528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434336B6-404A-4882-88C9-FC1654FF2FCA}"/>
              </a:ext>
            </a:extLst>
          </p:cNvPr>
          <p:cNvSpPr/>
          <p:nvPr/>
        </p:nvSpPr>
        <p:spPr>
          <a:xfrm>
            <a:off x="5092214" y="3278377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7B9B1C-B9E3-4034-BE6B-8F083DD6357F}"/>
              </a:ext>
            </a:extLst>
          </p:cNvPr>
          <p:cNvGrpSpPr/>
          <p:nvPr/>
        </p:nvGrpSpPr>
        <p:grpSpPr>
          <a:xfrm>
            <a:off x="2406022" y="4021188"/>
            <a:ext cx="1828061" cy="1661994"/>
            <a:chOff x="3017859" y="4283314"/>
            <a:chExt cx="1870812" cy="1661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6F91AB-11C8-4973-803B-28B665162D18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6E3020-807B-4E0B-B638-E002F23EAB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84C58E-CA22-45B8-A438-C726FB0A7CED}"/>
              </a:ext>
            </a:extLst>
          </p:cNvPr>
          <p:cNvGrpSpPr/>
          <p:nvPr/>
        </p:nvGrpSpPr>
        <p:grpSpPr>
          <a:xfrm>
            <a:off x="446149" y="4021188"/>
            <a:ext cx="1828061" cy="1661994"/>
            <a:chOff x="3017859" y="4283314"/>
            <a:chExt cx="1870812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D39793-E21C-42BC-9399-DC5BFEFE6A7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26490E-41B1-4025-999C-60C39710EB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E31E6A-EB11-41BA-9E3A-3E145114D603}"/>
              </a:ext>
            </a:extLst>
          </p:cNvPr>
          <p:cNvSpPr/>
          <p:nvPr/>
        </p:nvSpPr>
        <p:spPr>
          <a:xfrm>
            <a:off x="10476664" y="3076908"/>
            <a:ext cx="693414" cy="6934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B8639D-09B4-4991-81E1-5C8B0203961D}"/>
              </a:ext>
            </a:extLst>
          </p:cNvPr>
          <p:cNvSpPr/>
          <p:nvPr/>
        </p:nvSpPr>
        <p:spPr>
          <a:xfrm>
            <a:off x="8516792" y="3076908"/>
            <a:ext cx="693414" cy="6934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32CB5C-F89B-43D8-A11E-9D10685CFE12}"/>
              </a:ext>
            </a:extLst>
          </p:cNvPr>
          <p:cNvGrpSpPr/>
          <p:nvPr/>
        </p:nvGrpSpPr>
        <p:grpSpPr>
          <a:xfrm>
            <a:off x="9909342" y="4021188"/>
            <a:ext cx="1828061" cy="1661994"/>
            <a:chOff x="3017859" y="4283314"/>
            <a:chExt cx="1870812" cy="166199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C08ADE-72DD-411E-A590-58458016278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5022AD-F381-436B-92B7-5DCD8063F52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FCA7C3-7FF8-4D62-8C46-FEC12C89C7B6}"/>
              </a:ext>
            </a:extLst>
          </p:cNvPr>
          <p:cNvGrpSpPr/>
          <p:nvPr/>
        </p:nvGrpSpPr>
        <p:grpSpPr>
          <a:xfrm>
            <a:off x="7949469" y="4021188"/>
            <a:ext cx="1828061" cy="1661994"/>
            <a:chOff x="3017859" y="4283314"/>
            <a:chExt cx="1870812" cy="16619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2660A5-948E-4E52-906F-82B71B55BAE0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49E66-A11C-424E-92C7-1775D2699D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30">
            <a:extLst>
              <a:ext uri="{FF2B5EF4-FFF2-40B4-BE49-F238E27FC236}">
                <a16:creationId xmlns:a16="http://schemas.microsoft.com/office/drawing/2014/main" id="{69F946FA-F7F3-40AB-89F7-851C8D011B29}"/>
              </a:ext>
            </a:extLst>
          </p:cNvPr>
          <p:cNvSpPr/>
          <p:nvPr/>
        </p:nvSpPr>
        <p:spPr>
          <a:xfrm>
            <a:off x="10638725" y="3241848"/>
            <a:ext cx="369292" cy="36821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F395E48F-552B-4A91-A93D-2B5754BC9FD3}"/>
              </a:ext>
            </a:extLst>
          </p:cNvPr>
          <p:cNvSpPr/>
          <p:nvPr/>
        </p:nvSpPr>
        <p:spPr>
          <a:xfrm>
            <a:off x="8698882" y="3264737"/>
            <a:ext cx="345323" cy="3453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65AE7-D63C-4A22-9D59-86E6E20ED760}"/>
              </a:ext>
            </a:extLst>
          </p:cNvPr>
          <p:cNvSpPr/>
          <p:nvPr/>
        </p:nvSpPr>
        <p:spPr>
          <a:xfrm>
            <a:off x="1195453" y="19540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0D210A3-0A9C-473F-AADF-75D926D0AF43}"/>
              </a:ext>
            </a:extLst>
          </p:cNvPr>
          <p:cNvSpPr/>
          <p:nvPr/>
        </p:nvSpPr>
        <p:spPr>
          <a:xfrm>
            <a:off x="1550807" y="19046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8EF3EC2-AF0E-4BCD-BD67-9EB338254528}"/>
              </a:ext>
            </a:extLst>
          </p:cNvPr>
          <p:cNvSpPr/>
          <p:nvPr/>
        </p:nvSpPr>
        <p:spPr>
          <a:xfrm rot="5400000">
            <a:off x="980273" y="19173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E3382DB-58DC-43B3-8B80-AE1F29A15A38}"/>
              </a:ext>
            </a:extLst>
          </p:cNvPr>
          <p:cNvSpPr/>
          <p:nvPr/>
        </p:nvSpPr>
        <p:spPr>
          <a:xfrm>
            <a:off x="5026400" y="18979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6A44FA9C-D73A-46D1-93D7-7566519F153C}"/>
              </a:ext>
            </a:extLst>
          </p:cNvPr>
          <p:cNvGrpSpPr/>
          <p:nvPr/>
        </p:nvGrpSpPr>
        <p:grpSpPr>
          <a:xfrm>
            <a:off x="2255542" y="20427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6D72C7-081D-466C-84D1-7D4108F18A6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097C9-93B0-428B-9ECF-C255011E0067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640236-2FE4-4D19-AAF7-E09D5EBA6327}"/>
              </a:ext>
            </a:extLst>
          </p:cNvPr>
          <p:cNvGrpSpPr/>
          <p:nvPr/>
        </p:nvGrpSpPr>
        <p:grpSpPr>
          <a:xfrm>
            <a:off x="5426545" y="19996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A630A-8286-4FFE-9626-DDA8EB21517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0ED297-D494-474B-B75A-8B1FEC39223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796FE-D350-4720-A086-BBCD76523264}"/>
              </a:ext>
            </a:extLst>
          </p:cNvPr>
          <p:cNvGrpSpPr/>
          <p:nvPr/>
        </p:nvGrpSpPr>
        <p:grpSpPr>
          <a:xfrm>
            <a:off x="7504775" y="19885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31FB0E-66E2-4144-B5F5-03CF3393107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B9BDF5-CE0E-4C5A-BDF2-D9C951902A6D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028BA-E7EE-47AA-8E34-3D40407B9F3F}"/>
              </a:ext>
            </a:extLst>
          </p:cNvPr>
          <p:cNvGrpSpPr/>
          <p:nvPr/>
        </p:nvGrpSpPr>
        <p:grpSpPr>
          <a:xfrm>
            <a:off x="9583003" y="19885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57BB58-5DC4-4AF7-9F8D-BBD90ACCC5E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E5AF78-D6B5-4F9C-A94F-68C3D270834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5A019C-1FF0-46E3-A487-447939909AF7}"/>
              </a:ext>
            </a:extLst>
          </p:cNvPr>
          <p:cNvCxnSpPr/>
          <p:nvPr/>
        </p:nvCxnSpPr>
        <p:spPr>
          <a:xfrm>
            <a:off x="7229096" y="21457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1DBA7E-879B-402B-8048-BB3D6D857F14}"/>
              </a:ext>
            </a:extLst>
          </p:cNvPr>
          <p:cNvCxnSpPr/>
          <p:nvPr/>
        </p:nvCxnSpPr>
        <p:spPr>
          <a:xfrm>
            <a:off x="9307326" y="21564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F28AE88-78F5-4731-9E7E-FE7EC9778804}"/>
              </a:ext>
            </a:extLst>
          </p:cNvPr>
          <p:cNvSpPr txBox="1"/>
          <p:nvPr/>
        </p:nvSpPr>
        <p:spPr>
          <a:xfrm>
            <a:off x="965790" y="21169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128F5-084E-4E2A-99F1-26D2F5424083}"/>
              </a:ext>
            </a:extLst>
          </p:cNvPr>
          <p:cNvSpPr/>
          <p:nvPr/>
        </p:nvSpPr>
        <p:spPr>
          <a:xfrm>
            <a:off x="1195453" y="34194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1B622561-49EC-422B-ACC3-DDB248C33DCE}"/>
              </a:ext>
            </a:extLst>
          </p:cNvPr>
          <p:cNvSpPr/>
          <p:nvPr/>
        </p:nvSpPr>
        <p:spPr>
          <a:xfrm>
            <a:off x="1550807" y="33700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8DE334FE-8D1B-464E-BEDD-B6869BD23A85}"/>
              </a:ext>
            </a:extLst>
          </p:cNvPr>
          <p:cNvSpPr/>
          <p:nvPr/>
        </p:nvSpPr>
        <p:spPr>
          <a:xfrm rot="5400000">
            <a:off x="980273" y="33827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40C5630-CBCA-47E9-BA79-04FB7F557CB4}"/>
              </a:ext>
            </a:extLst>
          </p:cNvPr>
          <p:cNvSpPr/>
          <p:nvPr/>
        </p:nvSpPr>
        <p:spPr>
          <a:xfrm>
            <a:off x="5026400" y="33633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3399B10D-2C73-4FD0-B1DC-B7025CAD7E76}"/>
              </a:ext>
            </a:extLst>
          </p:cNvPr>
          <p:cNvGrpSpPr/>
          <p:nvPr/>
        </p:nvGrpSpPr>
        <p:grpSpPr>
          <a:xfrm>
            <a:off x="2255542" y="35081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041710-77B7-40E8-83D6-81CEFB13A1B8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D2CC3E-1669-47E2-92D5-B9953EE0CF70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7C9CF6-36F0-4847-B3CB-E909EF592516}"/>
              </a:ext>
            </a:extLst>
          </p:cNvPr>
          <p:cNvGrpSpPr/>
          <p:nvPr/>
        </p:nvGrpSpPr>
        <p:grpSpPr>
          <a:xfrm>
            <a:off x="5426545" y="34651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16DF34-466E-4688-9C82-C62A90752CB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AC34FA-4B47-4517-AD0A-8F396F6C520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C1308F-3C67-4E29-9DFB-AFA788ECCD63}"/>
              </a:ext>
            </a:extLst>
          </p:cNvPr>
          <p:cNvGrpSpPr/>
          <p:nvPr/>
        </p:nvGrpSpPr>
        <p:grpSpPr>
          <a:xfrm>
            <a:off x="7504775" y="34540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2CE42C-4DBE-4DC2-AE56-64FF4E371A9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668ACC-81C8-49B3-A9BB-4A3A19572DF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E5E85-AB6B-4131-804A-6BB3627F39DE}"/>
              </a:ext>
            </a:extLst>
          </p:cNvPr>
          <p:cNvGrpSpPr/>
          <p:nvPr/>
        </p:nvGrpSpPr>
        <p:grpSpPr>
          <a:xfrm>
            <a:off x="9583003" y="34540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C9E9B4-039B-4298-9B2A-4089F97416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F0FF83-1500-4F71-BF2C-3BB92460957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0825A4-25F9-4271-B7E0-F6A7D6F51E18}"/>
              </a:ext>
            </a:extLst>
          </p:cNvPr>
          <p:cNvCxnSpPr/>
          <p:nvPr/>
        </p:nvCxnSpPr>
        <p:spPr>
          <a:xfrm>
            <a:off x="7229096" y="36112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90DDFD-1B44-4530-B886-0896992AA5C2}"/>
              </a:ext>
            </a:extLst>
          </p:cNvPr>
          <p:cNvCxnSpPr/>
          <p:nvPr/>
        </p:nvCxnSpPr>
        <p:spPr>
          <a:xfrm>
            <a:off x="9307326" y="36219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4DDD59-4071-4F6D-8D72-13C56B6616D1}"/>
              </a:ext>
            </a:extLst>
          </p:cNvPr>
          <p:cNvSpPr txBox="1"/>
          <p:nvPr/>
        </p:nvSpPr>
        <p:spPr>
          <a:xfrm>
            <a:off x="965790" y="35823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699193-B285-49E3-B98D-3D811021E337}"/>
              </a:ext>
            </a:extLst>
          </p:cNvPr>
          <p:cNvSpPr/>
          <p:nvPr/>
        </p:nvSpPr>
        <p:spPr>
          <a:xfrm>
            <a:off x="1195453" y="48849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F609E03C-C177-44A9-93E2-9313C288A8B6}"/>
              </a:ext>
            </a:extLst>
          </p:cNvPr>
          <p:cNvSpPr/>
          <p:nvPr/>
        </p:nvSpPr>
        <p:spPr>
          <a:xfrm>
            <a:off x="1550807" y="48354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CE856200-56B1-46B2-AEDE-9B59D0918EA7}"/>
              </a:ext>
            </a:extLst>
          </p:cNvPr>
          <p:cNvSpPr/>
          <p:nvPr/>
        </p:nvSpPr>
        <p:spPr>
          <a:xfrm rot="5400000">
            <a:off x="980273" y="48482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D29E0B2-E1B8-473B-BFB4-6F471DC6BF22}"/>
              </a:ext>
            </a:extLst>
          </p:cNvPr>
          <p:cNvSpPr/>
          <p:nvPr/>
        </p:nvSpPr>
        <p:spPr>
          <a:xfrm>
            <a:off x="5026400" y="48288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9F3B24E-FC3F-4C43-9406-26509310B4E6}"/>
              </a:ext>
            </a:extLst>
          </p:cNvPr>
          <p:cNvGrpSpPr/>
          <p:nvPr/>
        </p:nvGrpSpPr>
        <p:grpSpPr>
          <a:xfrm>
            <a:off x="2255542" y="49735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555FF5-BF9C-4AA8-9414-E4F4F574A668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875187-4739-478F-9EB6-8A744021B12C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7ED511-E495-48AC-A853-8CA9B202F922}"/>
              </a:ext>
            </a:extLst>
          </p:cNvPr>
          <p:cNvGrpSpPr/>
          <p:nvPr/>
        </p:nvGrpSpPr>
        <p:grpSpPr>
          <a:xfrm>
            <a:off x="5426545" y="49305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2A62D2-2EC6-4B57-BFAE-8339860BA14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E06DEC-2B66-491F-9594-BA7798B5EE0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A740B7-829A-4E81-8457-5DF29AC6EA0A}"/>
              </a:ext>
            </a:extLst>
          </p:cNvPr>
          <p:cNvGrpSpPr/>
          <p:nvPr/>
        </p:nvGrpSpPr>
        <p:grpSpPr>
          <a:xfrm>
            <a:off x="7504775" y="49194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05BFD2-6C99-4179-9F56-E38D2F18D5E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A30536-6B01-497D-B77A-60B64EEDDF50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F95403-9F2A-40A0-825D-A6BBA25319A4}"/>
              </a:ext>
            </a:extLst>
          </p:cNvPr>
          <p:cNvGrpSpPr/>
          <p:nvPr/>
        </p:nvGrpSpPr>
        <p:grpSpPr>
          <a:xfrm>
            <a:off x="9583003" y="49194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166BC4-6763-400D-B4B4-AF70BCE40C1D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C22330-9ED1-42E9-9CA6-64D809EAFFB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CD86C2E-A1F7-4122-B399-C0E86D630950}"/>
              </a:ext>
            </a:extLst>
          </p:cNvPr>
          <p:cNvCxnSpPr/>
          <p:nvPr/>
        </p:nvCxnSpPr>
        <p:spPr>
          <a:xfrm>
            <a:off x="7229096" y="50766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B466E9-6A33-4EFF-B4CA-57885B7D44CA}"/>
              </a:ext>
            </a:extLst>
          </p:cNvPr>
          <p:cNvCxnSpPr/>
          <p:nvPr/>
        </p:nvCxnSpPr>
        <p:spPr>
          <a:xfrm>
            <a:off x="9307326" y="50873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72228D4-A484-4417-8B45-85AC47F63FD8}"/>
              </a:ext>
            </a:extLst>
          </p:cNvPr>
          <p:cNvSpPr txBox="1"/>
          <p:nvPr/>
        </p:nvSpPr>
        <p:spPr>
          <a:xfrm>
            <a:off x="965790" y="50478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B0CCA3D4-D601-4B23-BD77-44C30D0A0EDD}"/>
              </a:ext>
            </a:extLst>
          </p:cNvPr>
          <p:cNvSpPr/>
          <p:nvPr/>
        </p:nvSpPr>
        <p:spPr>
          <a:xfrm>
            <a:off x="5164550" y="3706315"/>
            <a:ext cx="1732219" cy="316661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75235 w 3560732"/>
              <a:gd name="connsiteY0" fmla="*/ 6594258 h 6594258"/>
              <a:gd name="connsiteX1" fmla="*/ 3478578 w 3560732"/>
              <a:gd name="connsiteY1" fmla="*/ 6186505 h 6594258"/>
              <a:gd name="connsiteX2" fmla="*/ 2640971 w 3560732"/>
              <a:gd name="connsiteY2" fmla="*/ 3878472 h 6594258"/>
              <a:gd name="connsiteX3" fmla="*/ 2539547 w 3560732"/>
              <a:gd name="connsiteY3" fmla="*/ 3373073 h 6594258"/>
              <a:gd name="connsiteX4" fmla="*/ 2755270 w 3560732"/>
              <a:gd name="connsiteY4" fmla="*/ 2811673 h 6594258"/>
              <a:gd name="connsiteX5" fmla="*/ 2864809 w 3560732"/>
              <a:gd name="connsiteY5" fmla="*/ 2192548 h 6594258"/>
              <a:gd name="connsiteX6" fmla="*/ 3512509 w 3560732"/>
              <a:gd name="connsiteY6" fmla="*/ 1301960 h 6594258"/>
              <a:gd name="connsiteX7" fmla="*/ 3298197 w 3560732"/>
              <a:gd name="connsiteY7" fmla="*/ 1178135 h 6594258"/>
              <a:gd name="connsiteX8" fmla="*/ 2607634 w 3560732"/>
              <a:gd name="connsiteY8" fmla="*/ 1878222 h 6594258"/>
              <a:gd name="connsiteX9" fmla="*/ 2531434 w 3560732"/>
              <a:gd name="connsiteY9" fmla="*/ 1821072 h 6594258"/>
              <a:gd name="connsiteX10" fmla="*/ 2874334 w 3560732"/>
              <a:gd name="connsiteY10" fmla="*/ 563772 h 6594258"/>
              <a:gd name="connsiteX11" fmla="*/ 2598109 w 3560732"/>
              <a:gd name="connsiteY11" fmla="*/ 397084 h 6594258"/>
              <a:gd name="connsiteX12" fmla="*/ 2207584 w 3560732"/>
              <a:gd name="connsiteY12" fmla="*/ 1659147 h 6594258"/>
              <a:gd name="connsiteX13" fmla="*/ 2131384 w 3560732"/>
              <a:gd name="connsiteY13" fmla="*/ 1597235 h 6594258"/>
              <a:gd name="connsiteX14" fmla="*/ 2193297 w 3560732"/>
              <a:gd name="connsiteY14" fmla="*/ 154197 h 6594258"/>
              <a:gd name="connsiteX15" fmla="*/ 1878971 w 3560732"/>
              <a:gd name="connsiteY15" fmla="*/ 163723 h 6594258"/>
              <a:gd name="connsiteX16" fmla="*/ 1798009 w 3560732"/>
              <a:gd name="connsiteY16" fmla="*/ 1554373 h 6594258"/>
              <a:gd name="connsiteX17" fmla="*/ 1674184 w 3560732"/>
              <a:gd name="connsiteY17" fmla="*/ 1559134 h 6594258"/>
              <a:gd name="connsiteX18" fmla="*/ 1593221 w 3560732"/>
              <a:gd name="connsiteY18" fmla="*/ 378035 h 6594258"/>
              <a:gd name="connsiteX19" fmla="*/ 1307472 w 3560732"/>
              <a:gd name="connsiteY19" fmla="*/ 368510 h 6594258"/>
              <a:gd name="connsiteX20" fmla="*/ 1312234 w 3560732"/>
              <a:gd name="connsiteY20" fmla="*/ 1635335 h 6594258"/>
              <a:gd name="connsiteX21" fmla="*/ 1259846 w 3560732"/>
              <a:gd name="connsiteY21" fmla="*/ 2025860 h 6594258"/>
              <a:gd name="connsiteX22" fmla="*/ 902659 w 3560732"/>
              <a:gd name="connsiteY22" fmla="*/ 2302085 h 6594258"/>
              <a:gd name="connsiteX23" fmla="*/ 207334 w 3560732"/>
              <a:gd name="connsiteY23" fmla="*/ 1787735 h 6594258"/>
              <a:gd name="connsiteX24" fmla="*/ 173996 w 3560732"/>
              <a:gd name="connsiteY24" fmla="*/ 2092535 h 6594258"/>
              <a:gd name="connsiteX25" fmla="*/ 745496 w 3560732"/>
              <a:gd name="connsiteY25" fmla="*/ 2806910 h 6594258"/>
              <a:gd name="connsiteX26" fmla="*/ 1440822 w 3560732"/>
              <a:gd name="connsiteY26" fmla="*/ 3583198 h 6594258"/>
              <a:gd name="connsiteX27" fmla="*/ 1617034 w 3560732"/>
              <a:gd name="connsiteY27" fmla="*/ 4107073 h 6594258"/>
              <a:gd name="connsiteX28" fmla="*/ 1975235 w 3560732"/>
              <a:gd name="connsiteY28" fmla="*/ 6594258 h 6594258"/>
              <a:gd name="connsiteX0" fmla="*/ 1975235 w 3625806"/>
              <a:gd name="connsiteY0" fmla="*/ 6594258 h 6628209"/>
              <a:gd name="connsiteX1" fmla="*/ 3625806 w 3625806"/>
              <a:gd name="connsiteY1" fmla="*/ 6628192 h 6628209"/>
              <a:gd name="connsiteX2" fmla="*/ 2640971 w 3625806"/>
              <a:gd name="connsiteY2" fmla="*/ 3878472 h 6628209"/>
              <a:gd name="connsiteX3" fmla="*/ 2539547 w 3625806"/>
              <a:gd name="connsiteY3" fmla="*/ 3373073 h 6628209"/>
              <a:gd name="connsiteX4" fmla="*/ 2755270 w 3625806"/>
              <a:gd name="connsiteY4" fmla="*/ 2811673 h 6628209"/>
              <a:gd name="connsiteX5" fmla="*/ 2864809 w 3625806"/>
              <a:gd name="connsiteY5" fmla="*/ 2192548 h 6628209"/>
              <a:gd name="connsiteX6" fmla="*/ 3512509 w 3625806"/>
              <a:gd name="connsiteY6" fmla="*/ 1301960 h 6628209"/>
              <a:gd name="connsiteX7" fmla="*/ 3298197 w 3625806"/>
              <a:gd name="connsiteY7" fmla="*/ 1178135 h 6628209"/>
              <a:gd name="connsiteX8" fmla="*/ 2607634 w 3625806"/>
              <a:gd name="connsiteY8" fmla="*/ 1878222 h 6628209"/>
              <a:gd name="connsiteX9" fmla="*/ 2531434 w 3625806"/>
              <a:gd name="connsiteY9" fmla="*/ 1821072 h 6628209"/>
              <a:gd name="connsiteX10" fmla="*/ 2874334 w 3625806"/>
              <a:gd name="connsiteY10" fmla="*/ 563772 h 6628209"/>
              <a:gd name="connsiteX11" fmla="*/ 2598109 w 3625806"/>
              <a:gd name="connsiteY11" fmla="*/ 397084 h 6628209"/>
              <a:gd name="connsiteX12" fmla="*/ 2207584 w 3625806"/>
              <a:gd name="connsiteY12" fmla="*/ 1659147 h 6628209"/>
              <a:gd name="connsiteX13" fmla="*/ 2131384 w 3625806"/>
              <a:gd name="connsiteY13" fmla="*/ 1597235 h 6628209"/>
              <a:gd name="connsiteX14" fmla="*/ 2193297 w 3625806"/>
              <a:gd name="connsiteY14" fmla="*/ 154197 h 6628209"/>
              <a:gd name="connsiteX15" fmla="*/ 1878971 w 3625806"/>
              <a:gd name="connsiteY15" fmla="*/ 163723 h 6628209"/>
              <a:gd name="connsiteX16" fmla="*/ 1798009 w 3625806"/>
              <a:gd name="connsiteY16" fmla="*/ 1554373 h 6628209"/>
              <a:gd name="connsiteX17" fmla="*/ 1674184 w 3625806"/>
              <a:gd name="connsiteY17" fmla="*/ 1559134 h 6628209"/>
              <a:gd name="connsiteX18" fmla="*/ 1593221 w 3625806"/>
              <a:gd name="connsiteY18" fmla="*/ 378035 h 6628209"/>
              <a:gd name="connsiteX19" fmla="*/ 1307472 w 3625806"/>
              <a:gd name="connsiteY19" fmla="*/ 368510 h 6628209"/>
              <a:gd name="connsiteX20" fmla="*/ 1312234 w 3625806"/>
              <a:gd name="connsiteY20" fmla="*/ 1635335 h 6628209"/>
              <a:gd name="connsiteX21" fmla="*/ 1259846 w 3625806"/>
              <a:gd name="connsiteY21" fmla="*/ 2025860 h 6628209"/>
              <a:gd name="connsiteX22" fmla="*/ 902659 w 3625806"/>
              <a:gd name="connsiteY22" fmla="*/ 2302085 h 6628209"/>
              <a:gd name="connsiteX23" fmla="*/ 207334 w 3625806"/>
              <a:gd name="connsiteY23" fmla="*/ 1787735 h 6628209"/>
              <a:gd name="connsiteX24" fmla="*/ 173996 w 3625806"/>
              <a:gd name="connsiteY24" fmla="*/ 2092535 h 6628209"/>
              <a:gd name="connsiteX25" fmla="*/ 745496 w 3625806"/>
              <a:gd name="connsiteY25" fmla="*/ 2806910 h 6628209"/>
              <a:gd name="connsiteX26" fmla="*/ 1440822 w 3625806"/>
              <a:gd name="connsiteY26" fmla="*/ 3583198 h 6628209"/>
              <a:gd name="connsiteX27" fmla="*/ 1617034 w 3625806"/>
              <a:gd name="connsiteY27" fmla="*/ 4107073 h 6628209"/>
              <a:gd name="connsiteX28" fmla="*/ 1975235 w 3625806"/>
              <a:gd name="connsiteY28" fmla="*/ 6594258 h 66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25806" h="6628209">
                <a:moveTo>
                  <a:pt x="1975235" y="6594258"/>
                </a:moveTo>
                <a:cubicBezTo>
                  <a:pt x="2488618" y="6593301"/>
                  <a:pt x="3112423" y="6629149"/>
                  <a:pt x="3625806" y="6628192"/>
                </a:cubicBezTo>
                <a:cubicBezTo>
                  <a:pt x="3274968" y="5642354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57760" y="5681446"/>
                  <a:pt x="1975235" y="659425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BEEFCEA1-A9CA-45F9-90F9-955824EBB212}"/>
              </a:ext>
            </a:extLst>
          </p:cNvPr>
          <p:cNvGrpSpPr/>
          <p:nvPr/>
        </p:nvGrpSpPr>
        <p:grpSpPr>
          <a:xfrm>
            <a:off x="3929569" y="2407616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8DF3D054-2938-41CE-9C74-CA7AB6E9F132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9A265F2D-70C9-4087-BE24-3AF987586A3B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A293E856-E43A-48A8-A5BE-27C83B06C0D2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E3797905-933C-4205-8AD3-9301D0118474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6C213040-C919-4E35-9EE7-2830DAED159C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B5731209-8C6C-4E73-BDF4-B3D9C6FF8A17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id="{392C37AA-AD21-43AC-8AC1-0B06DA34DD60}"/>
              </a:ext>
            </a:extLst>
          </p:cNvPr>
          <p:cNvSpPr>
            <a:spLocks/>
          </p:cNvSpPr>
          <p:nvPr/>
        </p:nvSpPr>
        <p:spPr>
          <a:xfrm rot="10800000">
            <a:off x="6725184" y="2799502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id="{49F9FA1D-DB5A-41CD-BC46-9E44BEDD1249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213800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DDBB9AC6-970E-429D-8B48-6F5E863F21EB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233294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2029D23-C7D5-499D-89C5-2C0FD2BA6AD8}"/>
              </a:ext>
            </a:extLst>
          </p:cNvPr>
          <p:cNvSpPr>
            <a:spLocks noChangeAspect="1"/>
          </p:cNvSpPr>
          <p:nvPr/>
        </p:nvSpPr>
        <p:spPr>
          <a:xfrm>
            <a:off x="7594386" y="3873788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AB73A360-448C-4361-A4E0-0464903F1049}"/>
              </a:ext>
            </a:extLst>
          </p:cNvPr>
          <p:cNvSpPr>
            <a:spLocks noChangeAspect="1"/>
          </p:cNvSpPr>
          <p:nvPr/>
        </p:nvSpPr>
        <p:spPr>
          <a:xfrm>
            <a:off x="4328974" y="3896426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939092D0-9A80-4269-BA88-34A2B9F97431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90358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id="{9EA258EB-CB2C-4E88-ACE8-C2467EC9D71E}"/>
              </a:ext>
            </a:extLst>
          </p:cNvPr>
          <p:cNvGrpSpPr/>
          <p:nvPr/>
        </p:nvGrpSpPr>
        <p:grpSpPr>
          <a:xfrm>
            <a:off x="8642628" y="3526406"/>
            <a:ext cx="2791899" cy="890327"/>
            <a:chOff x="2079598" y="4257726"/>
            <a:chExt cx="2262901" cy="8903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C3B4A4-4E00-48B3-B39B-05A6200A515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F34607-86FE-4C51-9318-515CB9B4437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04">
            <a:extLst>
              <a:ext uri="{FF2B5EF4-FFF2-40B4-BE49-F238E27FC236}">
                <a16:creationId xmlns:a16="http://schemas.microsoft.com/office/drawing/2014/main" id="{5098B094-556C-45CF-BD7D-DDE3E72FFDC2}"/>
              </a:ext>
            </a:extLst>
          </p:cNvPr>
          <p:cNvGrpSpPr/>
          <p:nvPr/>
        </p:nvGrpSpPr>
        <p:grpSpPr>
          <a:xfrm>
            <a:off x="8334811" y="5247289"/>
            <a:ext cx="2791899" cy="890327"/>
            <a:chOff x="2079598" y="4257726"/>
            <a:chExt cx="2262901" cy="89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99BC3D-D370-4B9C-A741-D6EDAD93F3C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140A84-A57F-406E-9D19-3A3BC8ECEE6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07">
            <a:extLst>
              <a:ext uri="{FF2B5EF4-FFF2-40B4-BE49-F238E27FC236}">
                <a16:creationId xmlns:a16="http://schemas.microsoft.com/office/drawing/2014/main" id="{B0789258-90C3-4F42-A78F-A57D854E470F}"/>
              </a:ext>
            </a:extLst>
          </p:cNvPr>
          <p:cNvGrpSpPr/>
          <p:nvPr/>
        </p:nvGrpSpPr>
        <p:grpSpPr>
          <a:xfrm>
            <a:off x="7752748" y="1805525"/>
            <a:ext cx="2791899" cy="890327"/>
            <a:chOff x="2079598" y="4257726"/>
            <a:chExt cx="2262901" cy="890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2A3ED-D976-421A-8F2A-92FFAA5EAB5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77958C-AD6B-4FF2-A21D-016F7E05860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10">
            <a:extLst>
              <a:ext uri="{FF2B5EF4-FFF2-40B4-BE49-F238E27FC236}">
                <a16:creationId xmlns:a16="http://schemas.microsoft.com/office/drawing/2014/main" id="{0C0B6C32-B93B-469A-8F84-A5C1D318273A}"/>
              </a:ext>
            </a:extLst>
          </p:cNvPr>
          <p:cNvGrpSpPr/>
          <p:nvPr/>
        </p:nvGrpSpPr>
        <p:grpSpPr>
          <a:xfrm>
            <a:off x="1077361" y="5247289"/>
            <a:ext cx="2804354" cy="890327"/>
            <a:chOff x="2079598" y="4257726"/>
            <a:chExt cx="2262901" cy="8903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65DC9B-A878-427D-9CDF-92250AE401C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E1033F-1BB2-4C5A-A5F9-BE8B040C5F3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id="{5EAADF62-84D4-42BC-938A-70B69BFEC9D6}"/>
              </a:ext>
            </a:extLst>
          </p:cNvPr>
          <p:cNvGrpSpPr/>
          <p:nvPr/>
        </p:nvGrpSpPr>
        <p:grpSpPr>
          <a:xfrm>
            <a:off x="760492" y="3526406"/>
            <a:ext cx="2804354" cy="890327"/>
            <a:chOff x="2079598" y="4257726"/>
            <a:chExt cx="2262901" cy="89032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146391-DEDF-44C0-B307-5AB48161227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7E61A0-5776-43AB-B97F-34376AC32DD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16">
            <a:extLst>
              <a:ext uri="{FF2B5EF4-FFF2-40B4-BE49-F238E27FC236}">
                <a16:creationId xmlns:a16="http://schemas.microsoft.com/office/drawing/2014/main" id="{2D544A10-7D71-42AF-94BD-E60C18C45F5B}"/>
              </a:ext>
            </a:extLst>
          </p:cNvPr>
          <p:cNvGrpSpPr/>
          <p:nvPr/>
        </p:nvGrpSpPr>
        <p:grpSpPr>
          <a:xfrm>
            <a:off x="1653425" y="1805525"/>
            <a:ext cx="2804354" cy="890327"/>
            <a:chOff x="2079598" y="4257726"/>
            <a:chExt cx="2262901" cy="8903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482BB4-896C-425D-B4BF-1F71689AA0D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FD24E-7438-42D8-AE57-AEE1BCA4930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95829-CC72-45F7-8FE6-4B1BF50BF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ABBEF-9110-435C-B914-E40261CABDCE}"/>
              </a:ext>
            </a:extLst>
          </p:cNvPr>
          <p:cNvSpPr/>
          <p:nvPr/>
        </p:nvSpPr>
        <p:spPr>
          <a:xfrm>
            <a:off x="8672341" y="52957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6C763-D7E5-4589-98C7-DBB8D29D76B9}"/>
              </a:ext>
            </a:extLst>
          </p:cNvPr>
          <p:cNvSpPr/>
          <p:nvPr/>
        </p:nvSpPr>
        <p:spPr>
          <a:xfrm>
            <a:off x="4645328" y="52879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A22CE-E510-482A-BBAA-5E7CD901F95F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EF73F-77A8-423F-9A52-FCEA04041D30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063663-C9F2-4CC8-89FF-80110E6C461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10D456-0963-432C-A21A-0DD728978095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CD180B-089A-4778-A840-7DD7A1ADC5B4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F16E30-CA18-435F-B202-E500479B197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C9E71B-3D5D-4FCB-99F0-96DAC13D16AA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511701-E482-48A8-B205-C50FF0077E88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E0200C-09B0-4C75-8E88-E73FC55ED92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ADCC-C24D-4295-A3DF-D71C12D107CE}"/>
              </a:ext>
            </a:extLst>
          </p:cNvPr>
          <p:cNvSpPr/>
          <p:nvPr/>
        </p:nvSpPr>
        <p:spPr>
          <a:xfrm>
            <a:off x="4267334" y="54156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6ACC8-3956-4D7F-9990-075E6B2242BB}"/>
              </a:ext>
            </a:extLst>
          </p:cNvPr>
          <p:cNvSpPr/>
          <p:nvPr/>
        </p:nvSpPr>
        <p:spPr>
          <a:xfrm>
            <a:off x="8295110" y="54234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9F94A-C33E-44C1-B07A-D53D0B12DE2E}"/>
              </a:ext>
            </a:extLst>
          </p:cNvPr>
          <p:cNvGrpSpPr/>
          <p:nvPr/>
        </p:nvGrpSpPr>
        <p:grpSpPr>
          <a:xfrm>
            <a:off x="5129001" y="53547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7BF7E-AEC1-4AE5-957E-C624BFE376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4043B-12B3-476D-80E5-1F8F7C13C75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D5A56E-3C1A-4027-9ED0-E4AD18745A48}"/>
              </a:ext>
            </a:extLst>
          </p:cNvPr>
          <p:cNvGrpSpPr/>
          <p:nvPr/>
        </p:nvGrpSpPr>
        <p:grpSpPr>
          <a:xfrm>
            <a:off x="9181841" y="53547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617AC-931D-4B94-AD40-EC3BFBC1692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80D3FC-BFA2-4C7F-BABE-B1AEBA240CE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80D3E46F-A0A9-4CC9-A91B-A66D78F93A58}"/>
              </a:ext>
            </a:extLst>
          </p:cNvPr>
          <p:cNvSpPr/>
          <p:nvPr/>
        </p:nvSpPr>
        <p:spPr>
          <a:xfrm>
            <a:off x="8492341" y="56188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C667916-2E31-4DAA-B594-5ACF43D20FCB}"/>
              </a:ext>
            </a:extLst>
          </p:cNvPr>
          <p:cNvSpPr>
            <a:spLocks noChangeAspect="1"/>
          </p:cNvSpPr>
          <p:nvPr/>
        </p:nvSpPr>
        <p:spPr>
          <a:xfrm>
            <a:off x="4470141" y="56291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9BB017-2F66-4E7F-A486-6FF7567D64D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5FCE1-8CCB-4607-A6DC-D7652303260F}"/>
              </a:ext>
            </a:extLst>
          </p:cNvPr>
          <p:cNvGrpSpPr/>
          <p:nvPr/>
        </p:nvGrpSpPr>
        <p:grpSpPr>
          <a:xfrm>
            <a:off x="4224210" y="1770150"/>
            <a:ext cx="4294297" cy="668379"/>
            <a:chOff x="6372201" y="2011203"/>
            <a:chExt cx="2736305" cy="6683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FEA22B-BA2A-41B7-BCE1-779D7BECD57F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B702DD-8C76-4E18-A256-D81A593CE588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30796-FF8E-455C-A05C-A537CACACBD9}"/>
              </a:ext>
            </a:extLst>
          </p:cNvPr>
          <p:cNvGrpSpPr/>
          <p:nvPr/>
        </p:nvGrpSpPr>
        <p:grpSpPr>
          <a:xfrm>
            <a:off x="3347156" y="2959919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0DE99C-CBC7-463A-8151-E0397F2301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8B132-C8E8-41AA-9B6A-42AB314F692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69539-3589-4BB3-A0F0-6F2E24EA2C1D}"/>
              </a:ext>
            </a:extLst>
          </p:cNvPr>
          <p:cNvGrpSpPr/>
          <p:nvPr/>
        </p:nvGrpSpPr>
        <p:grpSpPr>
          <a:xfrm>
            <a:off x="2470103" y="4149688"/>
            <a:ext cx="4294297" cy="668379"/>
            <a:chOff x="6372201" y="2011203"/>
            <a:chExt cx="273630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167E24-AB54-4A50-98E1-22CC7B73E7A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77AA4-ED9F-4DB7-9D30-11D92C81FAA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51970B-E48A-4B3E-9933-D68C75D99734}"/>
              </a:ext>
            </a:extLst>
          </p:cNvPr>
          <p:cNvGrpSpPr/>
          <p:nvPr/>
        </p:nvGrpSpPr>
        <p:grpSpPr>
          <a:xfrm>
            <a:off x="3409315" y="1772975"/>
            <a:ext cx="5109192" cy="738667"/>
            <a:chOff x="3409315" y="1772975"/>
            <a:chExt cx="5109192" cy="73866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F395C-2DDF-4F24-BED3-502B137AD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C867D-6744-40FD-9251-F78AAEC1E5BF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C5D894-B927-480F-8620-748379C30AA4}"/>
              </a:ext>
            </a:extLst>
          </p:cNvPr>
          <p:cNvGrpSpPr/>
          <p:nvPr/>
        </p:nvGrpSpPr>
        <p:grpSpPr>
          <a:xfrm>
            <a:off x="2526363" y="2967115"/>
            <a:ext cx="5049081" cy="738667"/>
            <a:chOff x="2625593" y="2891686"/>
            <a:chExt cx="5049081" cy="7386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C3F4-107D-42DE-BBAF-72373B153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80FA0D-DE62-4E10-BD2A-DBF00A412940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21126E-E64D-49F3-96A4-88C4FCCBE8EB}"/>
              </a:ext>
            </a:extLst>
          </p:cNvPr>
          <p:cNvGrpSpPr/>
          <p:nvPr/>
        </p:nvGrpSpPr>
        <p:grpSpPr>
          <a:xfrm>
            <a:off x="1648516" y="4161255"/>
            <a:ext cx="5043977" cy="738667"/>
            <a:chOff x="1846976" y="4010395"/>
            <a:chExt cx="5043977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74634D-4E29-43FC-BDA1-94E1DC370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6D49FE-CC0B-4F2C-B628-6434B2A2A244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03BD235-3D8D-4632-916B-C78E16C6D50A}"/>
              </a:ext>
            </a:extLst>
          </p:cNvPr>
          <p:cNvSpPr/>
          <p:nvPr/>
        </p:nvSpPr>
        <p:spPr>
          <a:xfrm flipH="1">
            <a:off x="2718179" y="3209987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A2AD957-5723-4172-B795-9DCBC644FE25}"/>
              </a:ext>
            </a:extLst>
          </p:cNvPr>
          <p:cNvSpPr/>
          <p:nvPr/>
        </p:nvSpPr>
        <p:spPr>
          <a:xfrm>
            <a:off x="3633523" y="2001649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366AE771-0AC0-4FD0-8869-C7B96B989C7A}"/>
              </a:ext>
            </a:extLst>
          </p:cNvPr>
          <p:cNvSpPr/>
          <p:nvPr/>
        </p:nvSpPr>
        <p:spPr>
          <a:xfrm>
            <a:off x="1868728" y="4416847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8D232-1F19-44B3-A5E5-379C27432799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:a16="http://schemas.microsoft.com/office/drawing/2014/main" id="{A1FB9883-A16C-40C0-9F02-501E339BD02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:a16="http://schemas.microsoft.com/office/drawing/2014/main" id="{5357DFFD-C6C6-4BFF-9E34-11FC6C962D2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:a16="http://schemas.microsoft.com/office/drawing/2014/main" id="{1B716909-E3E5-4F51-A296-C406265F6A2C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96655C49-8C1B-4057-9618-0F676FDF0915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25629D-822A-4178-98D1-AFE0BE5948B8}"/>
              </a:ext>
            </a:extLst>
          </p:cNvPr>
          <p:cNvGrpSpPr/>
          <p:nvPr/>
        </p:nvGrpSpPr>
        <p:grpSpPr>
          <a:xfrm>
            <a:off x="770669" y="5355395"/>
            <a:ext cx="5043977" cy="738667"/>
            <a:chOff x="770669" y="5355395"/>
            <a:chExt cx="5043977" cy="7386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8E2646-25D3-4345-B482-E48EE8EAB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18B38-9AD2-4806-B41E-81545F8BB64A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C0C09E50-914C-4DB7-AF90-EA2EA641D9BB}"/>
              </a:ext>
            </a:extLst>
          </p:cNvPr>
          <p:cNvSpPr/>
          <p:nvPr/>
        </p:nvSpPr>
        <p:spPr>
          <a:xfrm rot="2700000">
            <a:off x="1014720" y="5552186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2BCA4A-835D-4164-80D4-B70F55BC6612}"/>
              </a:ext>
            </a:extLst>
          </p:cNvPr>
          <p:cNvGrpSpPr/>
          <p:nvPr/>
        </p:nvGrpSpPr>
        <p:grpSpPr>
          <a:xfrm>
            <a:off x="1593050" y="5339458"/>
            <a:ext cx="4294297" cy="668379"/>
            <a:chOff x="6372201" y="2011203"/>
            <a:chExt cx="2736305" cy="6683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B6CE02-838E-4504-93CE-8A9FB21DF78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4AF5C1-9DF1-41A6-92E4-5E4CA0A64976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34372" y="1798841"/>
            <a:ext cx="6055685" cy="4512770"/>
            <a:chOff x="734369" y="1722640"/>
            <a:chExt cx="6055684" cy="45127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2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400D44-7607-4AF8-A10D-F6B1DC7F0D57}"/>
                </a:ext>
              </a:extLst>
            </p:cNvPr>
            <p:cNvSpPr txBox="1"/>
            <p:nvPr/>
          </p:nvSpPr>
          <p:spPr>
            <a:xfrm rot="1676139">
              <a:off x="2358399" y="3609155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F0620-EB4E-4D59-9D0A-94E818AFD931}"/>
                </a:ext>
              </a:extLst>
            </p:cNvPr>
            <p:cNvSpPr txBox="1"/>
            <p:nvPr/>
          </p:nvSpPr>
          <p:spPr>
            <a:xfrm rot="1676139">
              <a:off x="2040354" y="4049786"/>
              <a:ext cx="1803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774D18-837B-4F31-932E-F16941B506E1}"/>
                </a:ext>
              </a:extLst>
            </p:cNvPr>
            <p:cNvSpPr txBox="1"/>
            <p:nvPr/>
          </p:nvSpPr>
          <p:spPr>
            <a:xfrm rot="1676139">
              <a:off x="1667600" y="4485230"/>
              <a:ext cx="1856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343A8E-CFC9-49B0-BF91-84138F2B3827}"/>
                </a:ext>
              </a:extLst>
            </p:cNvPr>
            <p:cNvSpPr txBox="1"/>
            <p:nvPr/>
          </p:nvSpPr>
          <p:spPr>
            <a:xfrm rot="1676139">
              <a:off x="1355244" y="4936951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9B7C9E-0995-416F-8B1D-018598F34021}"/>
                </a:ext>
              </a:extLst>
            </p:cNvPr>
            <p:cNvSpPr txBox="1"/>
            <p:nvPr/>
          </p:nvSpPr>
          <p:spPr>
            <a:xfrm rot="1676139">
              <a:off x="1029768" y="5387806"/>
              <a:ext cx="18559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14">
            <a:extLst>
              <a:ext uri="{FF2B5EF4-FFF2-40B4-BE49-F238E27FC236}">
                <a16:creationId xmlns:a16="http://schemas.microsoft.com/office/drawing/2014/main" id="{2384653E-5E68-4870-9FE2-DAC46CF98D56}"/>
              </a:ext>
            </a:extLst>
          </p:cNvPr>
          <p:cNvGrpSpPr/>
          <p:nvPr/>
        </p:nvGrpSpPr>
        <p:grpSpPr>
          <a:xfrm>
            <a:off x="6725550" y="1827564"/>
            <a:ext cx="4627501" cy="753591"/>
            <a:chOff x="6816080" y="2294563"/>
            <a:chExt cx="4627500" cy="7535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8FEE16-390B-4FD7-BCF5-3F0892082E37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05240F-B28C-4389-8544-303DBF5710C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11">
            <a:extLst>
              <a:ext uri="{FF2B5EF4-FFF2-40B4-BE49-F238E27FC236}">
                <a16:creationId xmlns:a16="http://schemas.microsoft.com/office/drawing/2014/main" id="{9AE32979-E854-45D7-BB0C-957D488074BA}"/>
              </a:ext>
            </a:extLst>
          </p:cNvPr>
          <p:cNvGrpSpPr/>
          <p:nvPr/>
        </p:nvGrpSpPr>
        <p:grpSpPr>
          <a:xfrm>
            <a:off x="6725550" y="2719448"/>
            <a:ext cx="4627501" cy="753591"/>
            <a:chOff x="6816080" y="3050647"/>
            <a:chExt cx="4627500" cy="75359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087924-6535-4623-AE6A-9703B42A6DBF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BEFD68-6BFD-44E9-94F0-FF8D7C47C978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63E8EC57-3E05-4EEB-9049-CCDB43F8C63E}"/>
              </a:ext>
            </a:extLst>
          </p:cNvPr>
          <p:cNvGrpSpPr/>
          <p:nvPr/>
        </p:nvGrpSpPr>
        <p:grpSpPr>
          <a:xfrm>
            <a:off x="6725550" y="3611333"/>
            <a:ext cx="4627501" cy="753591"/>
            <a:chOff x="6816080" y="3806731"/>
            <a:chExt cx="4627500" cy="75359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FDFA69-904C-4531-8EDC-E0C2A5277EF8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2A3FE4-3829-42BF-96C7-60A7788E332E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5">
            <a:extLst>
              <a:ext uri="{FF2B5EF4-FFF2-40B4-BE49-F238E27FC236}">
                <a16:creationId xmlns:a16="http://schemas.microsoft.com/office/drawing/2014/main" id="{B3E90541-1924-45BD-9C24-F3C93CB73B50}"/>
              </a:ext>
            </a:extLst>
          </p:cNvPr>
          <p:cNvGrpSpPr/>
          <p:nvPr/>
        </p:nvGrpSpPr>
        <p:grpSpPr>
          <a:xfrm>
            <a:off x="6725550" y="4503217"/>
            <a:ext cx="4627501" cy="753591"/>
            <a:chOff x="6816080" y="4562815"/>
            <a:chExt cx="4627500" cy="75359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88E88A-FA6B-4B8E-8EB4-923317CA03C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2E50C7-05D7-4A6F-BF04-4ACF1C868DEA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3">
            <a:extLst>
              <a:ext uri="{FF2B5EF4-FFF2-40B4-BE49-F238E27FC236}">
                <a16:creationId xmlns:a16="http://schemas.microsoft.com/office/drawing/2014/main" id="{E37E4DCD-31FE-41B3-B887-2890E3ACBC89}"/>
              </a:ext>
            </a:extLst>
          </p:cNvPr>
          <p:cNvGrpSpPr/>
          <p:nvPr/>
        </p:nvGrpSpPr>
        <p:grpSpPr>
          <a:xfrm>
            <a:off x="6725550" y="5395104"/>
            <a:ext cx="4627501" cy="753591"/>
            <a:chOff x="6816080" y="5318899"/>
            <a:chExt cx="4627500" cy="7535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2ACC50-6DB4-4020-BABB-DA01B35F710C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ED139A-1345-4637-93B4-A47824194C05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D9D9-215B-4540-9DE8-44D2E30B6D32}"/>
              </a:ext>
            </a:extLst>
          </p:cNvPr>
          <p:cNvSpPr/>
          <p:nvPr/>
        </p:nvSpPr>
        <p:spPr>
          <a:xfrm>
            <a:off x="597876" y="494008"/>
            <a:ext cx="7561386" cy="5869984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938" h="6858000">
                <a:moveTo>
                  <a:pt x="0" y="0"/>
                </a:moveTo>
                <a:lnTo>
                  <a:pt x="8299938" y="0"/>
                </a:lnTo>
                <a:lnTo>
                  <a:pt x="58468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597875" y="2690576"/>
            <a:ext cx="54072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597874" y="3453660"/>
            <a:ext cx="54072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3F436-CCD9-4217-B2F9-8EF193A0300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837EB82-1844-46B1-9794-5449FE870B96}"/>
              </a:ext>
            </a:extLst>
          </p:cNvPr>
          <p:cNvSpPr/>
          <p:nvPr/>
        </p:nvSpPr>
        <p:spPr>
          <a:xfrm rot="18900000">
            <a:off x="3272839" y="-2824742"/>
            <a:ext cx="5646323" cy="56463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4C5F42-02EC-43B3-9F62-68DEBAD96082}"/>
              </a:ext>
            </a:extLst>
          </p:cNvPr>
          <p:cNvSpPr txBox="1"/>
          <p:nvPr/>
        </p:nvSpPr>
        <p:spPr>
          <a:xfrm>
            <a:off x="4665007" y="34366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그룹 15">
            <a:extLst>
              <a:ext uri="{FF2B5EF4-FFF2-40B4-BE49-F238E27FC236}">
                <a16:creationId xmlns:a16="http://schemas.microsoft.com/office/drawing/2014/main" id="{B4092F5A-B15C-47E7-A294-F9C48CA4F279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35" name="자유형: 도형 13">
              <a:extLst>
                <a:ext uri="{FF2B5EF4-FFF2-40B4-BE49-F238E27FC236}">
                  <a16:creationId xmlns:a16="http://schemas.microsoft.com/office/drawing/2014/main" id="{40AE3A12-1BA4-49C3-83AC-EB62DF4BC2AC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F296B1-1D76-423B-A753-985D5ED84148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자유형: 도형 14">
              <a:extLst>
                <a:ext uri="{FF2B5EF4-FFF2-40B4-BE49-F238E27FC236}">
                  <a16:creationId xmlns:a16="http://schemas.microsoft.com/office/drawing/2014/main" id="{98C31CB3-417B-4A90-BA17-DBF9449B21E4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99AD94-437E-49E5-B10F-94C5283EE02E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50" name="Text Placeholder 10">
              <a:extLst>
                <a:ext uri="{FF2B5EF4-FFF2-40B4-BE49-F238E27FC236}">
                  <a16:creationId xmlns:a16="http://schemas.microsoft.com/office/drawing/2014/main" id="{CE569B45-1B4A-4507-ABC8-113258487EA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879421-E05D-428F-A79B-C1082844F50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1446C5B5-E7AC-4179-89F4-BDAE8FE4BC29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56" name="Oval 57">
            <a:extLst>
              <a:ext uri="{FF2B5EF4-FFF2-40B4-BE49-F238E27FC236}">
                <a16:creationId xmlns:a16="http://schemas.microsoft.com/office/drawing/2014/main" id="{C7B8976C-EF8E-47B3-B939-41B753195C03}"/>
              </a:ext>
            </a:extLst>
          </p:cNvPr>
          <p:cNvSpPr/>
          <p:nvPr/>
        </p:nvSpPr>
        <p:spPr>
          <a:xfrm>
            <a:off x="10060836" y="3529779"/>
            <a:ext cx="702414" cy="702414"/>
          </a:xfrm>
          <a:prstGeom prst="roundRect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199BFEDC-D2B6-49E5-BDE3-89CD277A350F}"/>
              </a:ext>
            </a:extLst>
          </p:cNvPr>
          <p:cNvSpPr/>
          <p:nvPr/>
        </p:nvSpPr>
        <p:spPr>
          <a:xfrm>
            <a:off x="10227001" y="3703132"/>
            <a:ext cx="382374" cy="357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1A453116-1B75-4C3A-9415-B6C55C89E171}"/>
              </a:ext>
            </a:extLst>
          </p:cNvPr>
          <p:cNvSpPr/>
          <p:nvPr/>
        </p:nvSpPr>
        <p:spPr>
          <a:xfrm rot="16200000">
            <a:off x="5682427" y="1815182"/>
            <a:ext cx="827144" cy="89535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9900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6F95CF-88C4-49E7-AFA4-33EE5C9919CC}"/>
              </a:ext>
            </a:extLst>
          </p:cNvPr>
          <p:cNvGrpSpPr/>
          <p:nvPr/>
        </p:nvGrpSpPr>
        <p:grpSpPr>
          <a:xfrm>
            <a:off x="4052660" y="1918880"/>
            <a:ext cx="7358290" cy="4747659"/>
            <a:chOff x="8624030" y="2378078"/>
            <a:chExt cx="3180149" cy="20518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576E32-7A38-467E-8EE5-59768124CAD3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id="{E226DC28-A7B7-4942-9737-F5DC2225F81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570506-0B44-4CBA-AEC9-89984F03F6C9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988BCE-A951-4751-8BC8-FFC39B196E45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49909D-7882-4E17-9247-957B60B97E12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1A0DC4F-6599-4DB4-803D-11C0A040E3A5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0CAC78-58E1-4E16-AFB8-E834B54224EB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A85975C-3ACE-4AEF-94CD-8D8799E1E2DE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8D96DE6-19E8-4927-AC54-63401994934C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D52B68E-FBEF-4AC1-931E-A8049FF648EB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D55167C-16BE-48BA-98F7-56D5F93EEC88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id="{9B815360-0406-44E4-9875-D31EE38DC130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Diagonal Stripe 25">
                <a:extLst>
                  <a:ext uri="{FF2B5EF4-FFF2-40B4-BE49-F238E27FC236}">
                    <a16:creationId xmlns:a16="http://schemas.microsoft.com/office/drawing/2014/main" id="{D5287912-4FEC-40A3-859F-CB09257ACF14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EF344E-980F-4D8E-A1FE-9092C551022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00F1B1-2706-4D60-808C-7C522B61839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93FB96EA-2CB1-4FFB-B488-E6700593820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09C9D23-44E3-441B-9E7E-2FC8B69E13B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D6ED1CB-4552-4FB7-A3B9-C4D7393ACDBC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5C359CD3-0A6A-4DC9-94F3-3F645D67646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2B41AD79-AE8C-457A-BA75-9D7DDDBDF95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DEA2DDA-BC30-47E5-86C5-C6FBB48ADD2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5D216886-BAC2-4FA0-9337-C783594E31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C49CC2E0-6442-4631-966B-B0FD566B25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9442A5-7911-4C1C-90E4-81830E0E494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4">
                  <a:extLst>
                    <a:ext uri="{FF2B5EF4-FFF2-40B4-BE49-F238E27FC236}">
                      <a16:creationId xmlns:a16="http://schemas.microsoft.com/office/drawing/2014/main" id="{CA7FF6B0-D15D-405B-A837-6A4B1A02EB3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FD66CBF-12E0-4F76-A546-E7FDFB788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497358-06DB-4E5A-8860-DF7C3D1FEB5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27">
                  <a:extLst>
                    <a:ext uri="{FF2B5EF4-FFF2-40B4-BE49-F238E27FC236}">
                      <a16:creationId xmlns:a16="http://schemas.microsoft.com/office/drawing/2014/main" id="{9F85F885-DCBF-49A6-BE3F-571F227B216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" name="Freeform 28">
                  <a:extLst>
                    <a:ext uri="{FF2B5EF4-FFF2-40B4-BE49-F238E27FC236}">
                      <a16:creationId xmlns:a16="http://schemas.microsoft.com/office/drawing/2014/main" id="{5B0C8303-435B-4D88-AAA9-7D205A77A1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0931D0-6DDB-4896-B6BA-0CDEE5F73708}"/>
              </a:ext>
            </a:extLst>
          </p:cNvPr>
          <p:cNvCxnSpPr>
            <a:cxnSpLocks/>
          </p:cNvCxnSpPr>
          <p:nvPr/>
        </p:nvCxnSpPr>
        <p:spPr>
          <a:xfrm flipV="1">
            <a:off x="835848" y="2833573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CEBAD3-1C48-4B86-B2AA-A815ED6791EA}"/>
              </a:ext>
            </a:extLst>
          </p:cNvPr>
          <p:cNvGrpSpPr/>
          <p:nvPr/>
        </p:nvGrpSpPr>
        <p:grpSpPr>
          <a:xfrm>
            <a:off x="748723" y="3057338"/>
            <a:ext cx="4431062" cy="3253295"/>
            <a:chOff x="653473" y="4416753"/>
            <a:chExt cx="4431062" cy="325329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EE41D-C096-43B7-BBEB-E02C0E334045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0" name="직사각형 1">
              <a:extLst>
                <a:ext uri="{FF2B5EF4-FFF2-40B4-BE49-F238E27FC236}">
                  <a16:creationId xmlns:a16="http://schemas.microsoft.com/office/drawing/2014/main" id="{F18A3DBC-B3F2-4431-8F43-DBAA9A563135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7935AD-2EA8-4ACC-8A56-8A82E3DC2ACC}"/>
              </a:ext>
            </a:extLst>
          </p:cNvPr>
          <p:cNvSpPr txBox="1"/>
          <p:nvPr/>
        </p:nvSpPr>
        <p:spPr>
          <a:xfrm>
            <a:off x="1934958" y="2223226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E59D50-110A-4CB4-A556-D533B55E3A19}"/>
              </a:ext>
            </a:extLst>
          </p:cNvPr>
          <p:cNvSpPr txBox="1"/>
          <p:nvPr/>
        </p:nvSpPr>
        <p:spPr>
          <a:xfrm>
            <a:off x="1934957" y="146240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1DF8F-11BC-428A-9DD7-1B50ABB800A5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DDB614-6368-4421-B75C-D97CC10DE71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2DF24A-789C-4C16-8916-A62BC74B6083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5A6DD6-47F3-439E-819F-6C505C387226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82935F-823F-4C5F-B15E-CC1AE58695F4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B14BA-76CC-4DF3-81CB-7043DDC49750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627C2-6B43-46D3-9633-26CA707B1121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48D63-DF02-4B1D-9E76-5404409602F1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46C9B-1DAA-464B-AD91-015DA3DFC1DE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FBED54-EBB3-4AB3-A752-DA339338BAEE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134194-F586-4754-AD3E-63A2062971D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475482-128C-45CF-B558-0BA0794699F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D09C1-B66E-41EA-8B7D-4DB148918499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645D2E-05C8-435F-95A3-B48F02A3229E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E873E5-E744-43FC-85CB-97198A6B32B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0B187-EBF0-4CB8-A46A-2E7E82FC0FA3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69FF86-36C2-49D3-96A4-3268078E8E0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DC8E3-B02F-40D1-8FC8-7BA48FA6FBB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95A8C7-1316-4BA3-B820-9A28C32ACFA0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4B5499-F333-4AAA-8E68-BDB960C77E5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E7FE6-7B58-41A9-8F42-71DC0DA5279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D0879F1-ABF9-4E1E-AD2A-56C894C08A9A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B42746E-517D-4698-8765-65847F7DBB36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89B97CB-046B-4A29-BAE5-9C4039322B97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EC800BF-32F5-4041-8D89-22987C993F54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615038-0DFB-4F03-9BD0-ADD42CC15252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614FC837-97C7-4C14-AA6E-688750650A7E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75B54E55-CAD6-4AEE-9275-ED6A02B8DB41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0AB78-1659-4222-981A-16D30D35E3B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394970-1B86-45A3-BBE5-92C65C6D459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A6510F25-E601-4AC0-93C0-26B3699FB07F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FDB2FABD-BBE0-4FC6-8313-96B445780F40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3A3599CF-C318-4A16-82F7-5C479FD9C21F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77F72FF2-1331-4A75-987C-CF5A2A66BB53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63D63E1E-847D-43B4-91F1-EA16105A9BF5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9B5E0-EC47-4278-B835-F09E3851C6D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85B83-14EF-4D1C-86EA-C727DC90D320}"/>
              </a:ext>
            </a:extLst>
          </p:cNvPr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BF1D07B9-1188-4A20-9B52-9E1FF15B24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B410-5FBD-462B-A80C-DDD813BD838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042214-8F3E-47FC-A03B-41E2165E8E5B}"/>
              </a:ext>
            </a:extLst>
          </p:cNvPr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F2E5-1A8C-4210-8378-E45D0CF5260C}"/>
              </a:ext>
            </a:extLst>
          </p:cNvPr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43336-F3E3-4070-8E6C-205118CA3138}"/>
              </a:ext>
            </a:extLst>
          </p:cNvPr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77FCF-3934-4413-A753-5F8DC9DBA906}"/>
              </a:ext>
            </a:extLst>
          </p:cNvPr>
          <p:cNvSpPr txBox="1"/>
          <p:nvPr/>
        </p:nvSpPr>
        <p:spPr>
          <a:xfrm>
            <a:off x="735223" y="3745568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Designed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269CA4-DB36-452D-BB02-71263D6840AF}"/>
              </a:ext>
            </a:extLst>
          </p:cNvPr>
          <p:cNvSpPr txBox="1">
            <a:spLocks/>
          </p:cNvSpPr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16066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FA87E18-0EA7-4234-96D6-9FEE9FA82A3C}"/>
              </a:ext>
            </a:extLst>
          </p:cNvPr>
          <p:cNvSpPr txBox="1"/>
          <p:nvPr/>
        </p:nvSpPr>
        <p:spPr>
          <a:xfrm>
            <a:off x="1029871" y="3186906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1CF4491-4912-4172-BD74-9A5ADD0105CF}"/>
              </a:ext>
            </a:extLst>
          </p:cNvPr>
          <p:cNvSpPr txBox="1"/>
          <p:nvPr/>
        </p:nvSpPr>
        <p:spPr>
          <a:xfrm>
            <a:off x="4802834" y="3182529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1A731EB2-57C6-4123-8959-DB794CEC649E}"/>
              </a:ext>
            </a:extLst>
          </p:cNvPr>
          <p:cNvSpPr txBox="1"/>
          <p:nvPr/>
        </p:nvSpPr>
        <p:spPr>
          <a:xfrm>
            <a:off x="8512189" y="3195632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E03388B-4CA4-4D32-A1C9-8DC6F779E555}"/>
              </a:ext>
            </a:extLst>
          </p:cNvPr>
          <p:cNvSpPr txBox="1"/>
          <p:nvPr/>
        </p:nvSpPr>
        <p:spPr>
          <a:xfrm>
            <a:off x="1851504" y="2614341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E5EA1A0-B815-4FC3-90A5-1DD810A382D3}"/>
              </a:ext>
            </a:extLst>
          </p:cNvPr>
          <p:cNvSpPr txBox="1"/>
          <p:nvPr/>
        </p:nvSpPr>
        <p:spPr>
          <a:xfrm>
            <a:off x="5624467" y="260558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52A9D10-F555-4B64-8805-2F0472FDFDE6}"/>
              </a:ext>
            </a:extLst>
          </p:cNvPr>
          <p:cNvSpPr txBox="1"/>
          <p:nvPr/>
        </p:nvSpPr>
        <p:spPr>
          <a:xfrm>
            <a:off x="9333822" y="2631792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8" name="Rounded Rectangle 5">
            <a:extLst>
              <a:ext uri="{FF2B5EF4-FFF2-40B4-BE49-F238E27FC236}">
                <a16:creationId xmlns:a16="http://schemas.microsoft.com/office/drawing/2014/main" id="{BA279F23-E075-475B-A644-9385A22D3084}"/>
              </a:ext>
            </a:extLst>
          </p:cNvPr>
          <p:cNvSpPr/>
          <p:nvPr/>
        </p:nvSpPr>
        <p:spPr>
          <a:xfrm flipH="1">
            <a:off x="5755699" y="1865402"/>
            <a:ext cx="673643" cy="5557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9" name="Donut 24">
            <a:extLst>
              <a:ext uri="{FF2B5EF4-FFF2-40B4-BE49-F238E27FC236}">
                <a16:creationId xmlns:a16="http://schemas.microsoft.com/office/drawing/2014/main" id="{9E9CBA60-BBBA-468E-A260-720FBE096058}"/>
              </a:ext>
            </a:extLst>
          </p:cNvPr>
          <p:cNvSpPr/>
          <p:nvPr/>
        </p:nvSpPr>
        <p:spPr>
          <a:xfrm>
            <a:off x="9486624" y="1800630"/>
            <a:ext cx="679723" cy="6852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0" name="그룹 13">
            <a:extLst>
              <a:ext uri="{FF2B5EF4-FFF2-40B4-BE49-F238E27FC236}">
                <a16:creationId xmlns:a16="http://schemas.microsoft.com/office/drawing/2014/main" id="{299AFC3E-1AC3-4B15-B4FA-C64CB895CAA4}"/>
              </a:ext>
            </a:extLst>
          </p:cNvPr>
          <p:cNvGrpSpPr/>
          <p:nvPr/>
        </p:nvGrpSpPr>
        <p:grpSpPr>
          <a:xfrm>
            <a:off x="8632828" y="5956040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351" name="Rectangle 16">
              <a:extLst>
                <a:ext uri="{FF2B5EF4-FFF2-40B4-BE49-F238E27FC236}">
                  <a16:creationId xmlns:a16="http://schemas.microsoft.com/office/drawing/2014/main" id="{1E178927-8094-400A-B672-4EA92FE6CBF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2" name="Rectangle 16">
              <a:extLst>
                <a:ext uri="{FF2B5EF4-FFF2-40B4-BE49-F238E27FC236}">
                  <a16:creationId xmlns:a16="http://schemas.microsoft.com/office/drawing/2014/main" id="{6D20A3FF-29E5-4E49-A56C-556AB229DB0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3" name="Rectangle 16">
              <a:extLst>
                <a:ext uri="{FF2B5EF4-FFF2-40B4-BE49-F238E27FC236}">
                  <a16:creationId xmlns:a16="http://schemas.microsoft.com/office/drawing/2014/main" id="{DD2FBF04-A938-4DFB-B013-965CE3765D7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4" name="Rectangle 16">
              <a:extLst>
                <a:ext uri="{FF2B5EF4-FFF2-40B4-BE49-F238E27FC236}">
                  <a16:creationId xmlns:a16="http://schemas.microsoft.com/office/drawing/2014/main" id="{D45E2268-BBDF-40F3-BE5E-C838D753294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5" name="Rectangle 16">
              <a:extLst>
                <a:ext uri="{FF2B5EF4-FFF2-40B4-BE49-F238E27FC236}">
                  <a16:creationId xmlns:a16="http://schemas.microsoft.com/office/drawing/2014/main" id="{B8CFBD30-A6A3-4A31-BDA0-EBEDF4ACEBC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6" name="Rectangle 16">
              <a:extLst>
                <a:ext uri="{FF2B5EF4-FFF2-40B4-BE49-F238E27FC236}">
                  <a16:creationId xmlns:a16="http://schemas.microsoft.com/office/drawing/2014/main" id="{2DBCB9F7-3735-488B-9EF2-20C96D79A48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7" name="Rectangle 16">
              <a:extLst>
                <a:ext uri="{FF2B5EF4-FFF2-40B4-BE49-F238E27FC236}">
                  <a16:creationId xmlns:a16="http://schemas.microsoft.com/office/drawing/2014/main" id="{57FA45DD-D6FE-415C-AC61-460BCD87B6C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8" name="Rectangle 16">
              <a:extLst>
                <a:ext uri="{FF2B5EF4-FFF2-40B4-BE49-F238E27FC236}">
                  <a16:creationId xmlns:a16="http://schemas.microsoft.com/office/drawing/2014/main" id="{EBB2CE0F-4957-43D0-853D-B833875B5DF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9" name="Rectangle 16">
              <a:extLst>
                <a:ext uri="{FF2B5EF4-FFF2-40B4-BE49-F238E27FC236}">
                  <a16:creationId xmlns:a16="http://schemas.microsoft.com/office/drawing/2014/main" id="{B5E67745-D56A-4BAD-BA2E-42F85437722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0" name="Rectangle 16">
              <a:extLst>
                <a:ext uri="{FF2B5EF4-FFF2-40B4-BE49-F238E27FC236}">
                  <a16:creationId xmlns:a16="http://schemas.microsoft.com/office/drawing/2014/main" id="{08342198-5B3E-4287-86E3-4EF4A4A15BB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1" name="그룹 599">
            <a:extLst>
              <a:ext uri="{FF2B5EF4-FFF2-40B4-BE49-F238E27FC236}">
                <a16:creationId xmlns:a16="http://schemas.microsoft.com/office/drawing/2014/main" id="{FAC73268-EF61-4014-92FB-EBB6E1C4A377}"/>
              </a:ext>
            </a:extLst>
          </p:cNvPr>
          <p:cNvGrpSpPr/>
          <p:nvPr/>
        </p:nvGrpSpPr>
        <p:grpSpPr>
          <a:xfrm>
            <a:off x="4923474" y="5956039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362" name="Rectangle 16">
              <a:extLst>
                <a:ext uri="{FF2B5EF4-FFF2-40B4-BE49-F238E27FC236}">
                  <a16:creationId xmlns:a16="http://schemas.microsoft.com/office/drawing/2014/main" id="{0B483B50-44EA-41C8-86B5-686BD2C0E8D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3" name="Rectangle 16">
              <a:extLst>
                <a:ext uri="{FF2B5EF4-FFF2-40B4-BE49-F238E27FC236}">
                  <a16:creationId xmlns:a16="http://schemas.microsoft.com/office/drawing/2014/main" id="{462B5A56-E3D7-4807-AEA0-BDE3EC7EAD79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4" name="Rectangle 16">
              <a:extLst>
                <a:ext uri="{FF2B5EF4-FFF2-40B4-BE49-F238E27FC236}">
                  <a16:creationId xmlns:a16="http://schemas.microsoft.com/office/drawing/2014/main" id="{4D40D7E6-BFD4-4690-838E-6EBC5518366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5" name="Rectangle 16">
              <a:extLst>
                <a:ext uri="{FF2B5EF4-FFF2-40B4-BE49-F238E27FC236}">
                  <a16:creationId xmlns:a16="http://schemas.microsoft.com/office/drawing/2014/main" id="{E716FE57-A52F-42D5-8A26-CB52820D067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6" name="Rectangle 16">
              <a:extLst>
                <a:ext uri="{FF2B5EF4-FFF2-40B4-BE49-F238E27FC236}">
                  <a16:creationId xmlns:a16="http://schemas.microsoft.com/office/drawing/2014/main" id="{FF0534EF-AFAE-4305-A876-819BABBE3B4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7" name="Rectangle 16">
              <a:extLst>
                <a:ext uri="{FF2B5EF4-FFF2-40B4-BE49-F238E27FC236}">
                  <a16:creationId xmlns:a16="http://schemas.microsoft.com/office/drawing/2014/main" id="{346C7C7C-6B46-4B5C-AC52-BEF38AD1BD9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8" name="Rectangle 16">
              <a:extLst>
                <a:ext uri="{FF2B5EF4-FFF2-40B4-BE49-F238E27FC236}">
                  <a16:creationId xmlns:a16="http://schemas.microsoft.com/office/drawing/2014/main" id="{A2BE078D-9F43-46E4-9C40-07ABA00CFFB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9" name="Rectangle 16">
              <a:extLst>
                <a:ext uri="{FF2B5EF4-FFF2-40B4-BE49-F238E27FC236}">
                  <a16:creationId xmlns:a16="http://schemas.microsoft.com/office/drawing/2014/main" id="{EF289C9D-07BA-44F1-9526-F2770D5B3D8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0" name="Rectangle 16">
              <a:extLst>
                <a:ext uri="{FF2B5EF4-FFF2-40B4-BE49-F238E27FC236}">
                  <a16:creationId xmlns:a16="http://schemas.microsoft.com/office/drawing/2014/main" id="{197E4A1F-1DA1-4716-8FA0-54BF1B22D03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1" name="Rectangle 16">
              <a:extLst>
                <a:ext uri="{FF2B5EF4-FFF2-40B4-BE49-F238E27FC236}">
                  <a16:creationId xmlns:a16="http://schemas.microsoft.com/office/drawing/2014/main" id="{A639D6D2-F9BC-4FEA-BDB8-3ADEA23DB09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2" name="그룹 610">
            <a:extLst>
              <a:ext uri="{FF2B5EF4-FFF2-40B4-BE49-F238E27FC236}">
                <a16:creationId xmlns:a16="http://schemas.microsoft.com/office/drawing/2014/main" id="{0F95410D-6E3B-46BF-A047-E1CF339D1BFF}"/>
              </a:ext>
            </a:extLst>
          </p:cNvPr>
          <p:cNvGrpSpPr/>
          <p:nvPr/>
        </p:nvGrpSpPr>
        <p:grpSpPr>
          <a:xfrm>
            <a:off x="1150510" y="5956038"/>
            <a:ext cx="2366418" cy="131927"/>
            <a:chOff x="8445975" y="6117821"/>
            <a:chExt cx="2783111" cy="155158"/>
          </a:xfrm>
        </p:grpSpPr>
        <p:sp>
          <p:nvSpPr>
            <p:cNvPr id="373" name="Rectangle 16">
              <a:extLst>
                <a:ext uri="{FF2B5EF4-FFF2-40B4-BE49-F238E27FC236}">
                  <a16:creationId xmlns:a16="http://schemas.microsoft.com/office/drawing/2014/main" id="{28EA3ED9-6207-44A9-AA7C-62D9C1999C7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4" name="Rectangle 16">
              <a:extLst>
                <a:ext uri="{FF2B5EF4-FFF2-40B4-BE49-F238E27FC236}">
                  <a16:creationId xmlns:a16="http://schemas.microsoft.com/office/drawing/2014/main" id="{598D2F61-0EF0-4A2E-A598-3B7FFB33A41F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5" name="Rectangle 16">
              <a:extLst>
                <a:ext uri="{FF2B5EF4-FFF2-40B4-BE49-F238E27FC236}">
                  <a16:creationId xmlns:a16="http://schemas.microsoft.com/office/drawing/2014/main" id="{90A510CD-0ED5-4932-91B5-D3AA0C565624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6" name="Rectangle 16">
              <a:extLst>
                <a:ext uri="{FF2B5EF4-FFF2-40B4-BE49-F238E27FC236}">
                  <a16:creationId xmlns:a16="http://schemas.microsoft.com/office/drawing/2014/main" id="{CE219E1F-4D89-4994-935A-261F4061952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7" name="Rectangle 16">
              <a:extLst>
                <a:ext uri="{FF2B5EF4-FFF2-40B4-BE49-F238E27FC236}">
                  <a16:creationId xmlns:a16="http://schemas.microsoft.com/office/drawing/2014/main" id="{F42F37C8-16E3-4E02-9DCD-FAE73E77F69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8" name="Rectangle 16">
              <a:extLst>
                <a:ext uri="{FF2B5EF4-FFF2-40B4-BE49-F238E27FC236}">
                  <a16:creationId xmlns:a16="http://schemas.microsoft.com/office/drawing/2014/main" id="{A948E72C-5AA3-461B-8E6D-7A7927472A8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9" name="Rectangle 16">
              <a:extLst>
                <a:ext uri="{FF2B5EF4-FFF2-40B4-BE49-F238E27FC236}">
                  <a16:creationId xmlns:a16="http://schemas.microsoft.com/office/drawing/2014/main" id="{73120458-8013-4057-BDE2-AE7AF530C5C7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0" name="Rectangle 16">
              <a:extLst>
                <a:ext uri="{FF2B5EF4-FFF2-40B4-BE49-F238E27FC236}">
                  <a16:creationId xmlns:a16="http://schemas.microsoft.com/office/drawing/2014/main" id="{618556D3-E085-412A-9437-CFDA12628E0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1" name="Rectangle 16">
              <a:extLst>
                <a:ext uri="{FF2B5EF4-FFF2-40B4-BE49-F238E27FC236}">
                  <a16:creationId xmlns:a16="http://schemas.microsoft.com/office/drawing/2014/main" id="{64B0D968-88F8-4843-83EF-37F2D08D1DC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2" name="Rectangle 16">
              <a:extLst>
                <a:ext uri="{FF2B5EF4-FFF2-40B4-BE49-F238E27FC236}">
                  <a16:creationId xmlns:a16="http://schemas.microsoft.com/office/drawing/2014/main" id="{68C8AF21-8ACB-4E0B-A440-C924520BEC7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83" name="Rectangle 9">
            <a:extLst>
              <a:ext uri="{FF2B5EF4-FFF2-40B4-BE49-F238E27FC236}">
                <a16:creationId xmlns:a16="http://schemas.microsoft.com/office/drawing/2014/main" id="{F8C2AE57-C45B-4E7F-8CF8-8101D26B1516}"/>
              </a:ext>
            </a:extLst>
          </p:cNvPr>
          <p:cNvSpPr/>
          <p:nvPr/>
        </p:nvSpPr>
        <p:spPr>
          <a:xfrm>
            <a:off x="2025654" y="1936599"/>
            <a:ext cx="530008" cy="4961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4" name="그룹 622">
            <a:extLst>
              <a:ext uri="{FF2B5EF4-FFF2-40B4-BE49-F238E27FC236}">
                <a16:creationId xmlns:a16="http://schemas.microsoft.com/office/drawing/2014/main" id="{E9789A6A-0591-40FA-91BC-F2A263CB5618}"/>
              </a:ext>
            </a:extLst>
          </p:cNvPr>
          <p:cNvGrpSpPr/>
          <p:nvPr/>
        </p:nvGrpSpPr>
        <p:grpSpPr>
          <a:xfrm>
            <a:off x="8632828" y="57111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385" name="Rectangle 16">
              <a:extLst>
                <a:ext uri="{FF2B5EF4-FFF2-40B4-BE49-F238E27FC236}">
                  <a16:creationId xmlns:a16="http://schemas.microsoft.com/office/drawing/2014/main" id="{4751D99A-B134-48FE-A8FF-0CC39E25D3A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6" name="Rectangle 16">
              <a:extLst>
                <a:ext uri="{FF2B5EF4-FFF2-40B4-BE49-F238E27FC236}">
                  <a16:creationId xmlns:a16="http://schemas.microsoft.com/office/drawing/2014/main" id="{F0046A0E-EED7-480A-A926-C3854ABC3E5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7" name="Rectangle 16">
              <a:extLst>
                <a:ext uri="{FF2B5EF4-FFF2-40B4-BE49-F238E27FC236}">
                  <a16:creationId xmlns:a16="http://schemas.microsoft.com/office/drawing/2014/main" id="{B53EF31B-56A3-4C3F-98B2-77DA7B6F01F6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8" name="Rectangle 16">
              <a:extLst>
                <a:ext uri="{FF2B5EF4-FFF2-40B4-BE49-F238E27FC236}">
                  <a16:creationId xmlns:a16="http://schemas.microsoft.com/office/drawing/2014/main" id="{CB11AD8A-41B1-4A4C-A7A5-177B058AE25B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9" name="Rectangle 16">
              <a:extLst>
                <a:ext uri="{FF2B5EF4-FFF2-40B4-BE49-F238E27FC236}">
                  <a16:creationId xmlns:a16="http://schemas.microsoft.com/office/drawing/2014/main" id="{4CE25958-BF2A-4866-B33B-C8B7A3AC300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0" name="Rectangle 16">
              <a:extLst>
                <a:ext uri="{FF2B5EF4-FFF2-40B4-BE49-F238E27FC236}">
                  <a16:creationId xmlns:a16="http://schemas.microsoft.com/office/drawing/2014/main" id="{4DB6A62F-33D7-4A0C-96C3-E249B5B3089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1" name="Rectangle 16">
              <a:extLst>
                <a:ext uri="{FF2B5EF4-FFF2-40B4-BE49-F238E27FC236}">
                  <a16:creationId xmlns:a16="http://schemas.microsoft.com/office/drawing/2014/main" id="{7B5B763A-6E8B-440A-8061-76DC974D1EF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2" name="Rectangle 16">
              <a:extLst>
                <a:ext uri="{FF2B5EF4-FFF2-40B4-BE49-F238E27FC236}">
                  <a16:creationId xmlns:a16="http://schemas.microsoft.com/office/drawing/2014/main" id="{C9C908A0-1E6C-418E-B52D-732B63FB8BC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3" name="Rectangle 16">
              <a:extLst>
                <a:ext uri="{FF2B5EF4-FFF2-40B4-BE49-F238E27FC236}">
                  <a16:creationId xmlns:a16="http://schemas.microsoft.com/office/drawing/2014/main" id="{73D07D7E-A2BF-47A8-B4A7-A61FCDB4893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4" name="Rectangle 16">
              <a:extLst>
                <a:ext uri="{FF2B5EF4-FFF2-40B4-BE49-F238E27FC236}">
                  <a16:creationId xmlns:a16="http://schemas.microsoft.com/office/drawing/2014/main" id="{2D565AD5-405F-4984-801B-06BC7CA8E9B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95" name="그룹 633">
            <a:extLst>
              <a:ext uri="{FF2B5EF4-FFF2-40B4-BE49-F238E27FC236}">
                <a16:creationId xmlns:a16="http://schemas.microsoft.com/office/drawing/2014/main" id="{2358044B-FFBA-4148-9AD7-33B702C96C30}"/>
              </a:ext>
            </a:extLst>
          </p:cNvPr>
          <p:cNvGrpSpPr/>
          <p:nvPr/>
        </p:nvGrpSpPr>
        <p:grpSpPr>
          <a:xfrm>
            <a:off x="4923474" y="571111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396" name="Rectangle 16">
              <a:extLst>
                <a:ext uri="{FF2B5EF4-FFF2-40B4-BE49-F238E27FC236}">
                  <a16:creationId xmlns:a16="http://schemas.microsoft.com/office/drawing/2014/main" id="{A30FBCE1-D261-47FB-9F3E-07D0A6A068D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7" name="Rectangle 16">
              <a:extLst>
                <a:ext uri="{FF2B5EF4-FFF2-40B4-BE49-F238E27FC236}">
                  <a16:creationId xmlns:a16="http://schemas.microsoft.com/office/drawing/2014/main" id="{BE0BF1E8-F136-41CD-8CBC-775A72336016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8" name="Rectangle 16">
              <a:extLst>
                <a:ext uri="{FF2B5EF4-FFF2-40B4-BE49-F238E27FC236}">
                  <a16:creationId xmlns:a16="http://schemas.microsoft.com/office/drawing/2014/main" id="{A28E36AA-0119-4564-ABAD-AEBB51DA510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9" name="Rectangle 16">
              <a:extLst>
                <a:ext uri="{FF2B5EF4-FFF2-40B4-BE49-F238E27FC236}">
                  <a16:creationId xmlns:a16="http://schemas.microsoft.com/office/drawing/2014/main" id="{CCBE8FBD-5C75-4414-93F0-9529DC43012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0" name="Rectangle 16">
              <a:extLst>
                <a:ext uri="{FF2B5EF4-FFF2-40B4-BE49-F238E27FC236}">
                  <a16:creationId xmlns:a16="http://schemas.microsoft.com/office/drawing/2014/main" id="{622B1F72-DFA0-429B-B724-5701619AC9D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1" name="Rectangle 16">
              <a:extLst>
                <a:ext uri="{FF2B5EF4-FFF2-40B4-BE49-F238E27FC236}">
                  <a16:creationId xmlns:a16="http://schemas.microsoft.com/office/drawing/2014/main" id="{00EDA46F-53E3-44A9-8464-BDCEFEE5C2D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2" name="Rectangle 16">
              <a:extLst>
                <a:ext uri="{FF2B5EF4-FFF2-40B4-BE49-F238E27FC236}">
                  <a16:creationId xmlns:a16="http://schemas.microsoft.com/office/drawing/2014/main" id="{1AE7C3ED-1C9E-4A16-9639-1511D325381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3" name="Rectangle 16">
              <a:extLst>
                <a:ext uri="{FF2B5EF4-FFF2-40B4-BE49-F238E27FC236}">
                  <a16:creationId xmlns:a16="http://schemas.microsoft.com/office/drawing/2014/main" id="{E2007B91-3DFE-4C77-98B4-27D09294A57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4" name="Rectangle 16">
              <a:extLst>
                <a:ext uri="{FF2B5EF4-FFF2-40B4-BE49-F238E27FC236}">
                  <a16:creationId xmlns:a16="http://schemas.microsoft.com/office/drawing/2014/main" id="{40885612-1E2D-411F-B24E-EA3EB289DA1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5" name="Rectangle 16">
              <a:extLst>
                <a:ext uri="{FF2B5EF4-FFF2-40B4-BE49-F238E27FC236}">
                  <a16:creationId xmlns:a16="http://schemas.microsoft.com/office/drawing/2014/main" id="{CEAC44D0-EC1E-46CB-97C0-63F89A37356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06" name="그룹 644">
            <a:extLst>
              <a:ext uri="{FF2B5EF4-FFF2-40B4-BE49-F238E27FC236}">
                <a16:creationId xmlns:a16="http://schemas.microsoft.com/office/drawing/2014/main" id="{D2DD845D-8074-4757-9F60-4ADCF2AE7830}"/>
              </a:ext>
            </a:extLst>
          </p:cNvPr>
          <p:cNvGrpSpPr/>
          <p:nvPr/>
        </p:nvGrpSpPr>
        <p:grpSpPr>
          <a:xfrm>
            <a:off x="1150510" y="5711112"/>
            <a:ext cx="2366418" cy="131927"/>
            <a:chOff x="8445975" y="6117821"/>
            <a:chExt cx="2783111" cy="155158"/>
          </a:xfrm>
        </p:grpSpPr>
        <p:sp>
          <p:nvSpPr>
            <p:cNvPr id="407" name="Rectangle 16">
              <a:extLst>
                <a:ext uri="{FF2B5EF4-FFF2-40B4-BE49-F238E27FC236}">
                  <a16:creationId xmlns:a16="http://schemas.microsoft.com/office/drawing/2014/main" id="{2FB9E9AC-5B89-497D-87CA-23E5B570B2C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8" name="Rectangle 16">
              <a:extLst>
                <a:ext uri="{FF2B5EF4-FFF2-40B4-BE49-F238E27FC236}">
                  <a16:creationId xmlns:a16="http://schemas.microsoft.com/office/drawing/2014/main" id="{5B88328C-C482-497A-93D5-25AF2B616DB5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9" name="Rectangle 16">
              <a:extLst>
                <a:ext uri="{FF2B5EF4-FFF2-40B4-BE49-F238E27FC236}">
                  <a16:creationId xmlns:a16="http://schemas.microsoft.com/office/drawing/2014/main" id="{B4696C7D-32A4-40D5-A8B7-6DEAC4BC09B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0" name="Rectangle 16">
              <a:extLst>
                <a:ext uri="{FF2B5EF4-FFF2-40B4-BE49-F238E27FC236}">
                  <a16:creationId xmlns:a16="http://schemas.microsoft.com/office/drawing/2014/main" id="{BC267AC7-9135-4291-94AD-A8115BCBC38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1" name="Rectangle 16">
              <a:extLst>
                <a:ext uri="{FF2B5EF4-FFF2-40B4-BE49-F238E27FC236}">
                  <a16:creationId xmlns:a16="http://schemas.microsoft.com/office/drawing/2014/main" id="{CBA7358B-3A3F-4B0E-A2BB-2D3F41A431B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2" name="Rectangle 16">
              <a:extLst>
                <a:ext uri="{FF2B5EF4-FFF2-40B4-BE49-F238E27FC236}">
                  <a16:creationId xmlns:a16="http://schemas.microsoft.com/office/drawing/2014/main" id="{9B43BDEC-5D69-4816-BC3F-7622AEA6514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3" name="Rectangle 16">
              <a:extLst>
                <a:ext uri="{FF2B5EF4-FFF2-40B4-BE49-F238E27FC236}">
                  <a16:creationId xmlns:a16="http://schemas.microsoft.com/office/drawing/2014/main" id="{20C0F075-04D2-43E5-B048-3C78733DFAA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4" name="Rectangle 16">
              <a:extLst>
                <a:ext uri="{FF2B5EF4-FFF2-40B4-BE49-F238E27FC236}">
                  <a16:creationId xmlns:a16="http://schemas.microsoft.com/office/drawing/2014/main" id="{FE047715-CAEE-4A13-8351-97EE9AED590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5" name="Rectangle 16">
              <a:extLst>
                <a:ext uri="{FF2B5EF4-FFF2-40B4-BE49-F238E27FC236}">
                  <a16:creationId xmlns:a16="http://schemas.microsoft.com/office/drawing/2014/main" id="{36ED1AD7-1127-4A0C-B83A-A1CF5555DC0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6" name="Rectangle 16">
              <a:extLst>
                <a:ext uri="{FF2B5EF4-FFF2-40B4-BE49-F238E27FC236}">
                  <a16:creationId xmlns:a16="http://schemas.microsoft.com/office/drawing/2014/main" id="{148B66B1-1A72-40FB-AB9F-ED4D2B70FD7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17" name="그룹 655">
            <a:extLst>
              <a:ext uri="{FF2B5EF4-FFF2-40B4-BE49-F238E27FC236}">
                <a16:creationId xmlns:a16="http://schemas.microsoft.com/office/drawing/2014/main" id="{4BBDC391-C126-4499-918F-651051277859}"/>
              </a:ext>
            </a:extLst>
          </p:cNvPr>
          <p:cNvGrpSpPr/>
          <p:nvPr/>
        </p:nvGrpSpPr>
        <p:grpSpPr>
          <a:xfrm>
            <a:off x="8632828" y="546618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18" name="Rectangle 16">
              <a:extLst>
                <a:ext uri="{FF2B5EF4-FFF2-40B4-BE49-F238E27FC236}">
                  <a16:creationId xmlns:a16="http://schemas.microsoft.com/office/drawing/2014/main" id="{1BA485B3-C303-4076-8AE6-F95B5D7FC6D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9" name="Rectangle 16">
              <a:extLst>
                <a:ext uri="{FF2B5EF4-FFF2-40B4-BE49-F238E27FC236}">
                  <a16:creationId xmlns:a16="http://schemas.microsoft.com/office/drawing/2014/main" id="{7121BC00-AF2C-4BC0-8ED1-DDFF4AB0D32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0" name="Rectangle 16">
              <a:extLst>
                <a:ext uri="{FF2B5EF4-FFF2-40B4-BE49-F238E27FC236}">
                  <a16:creationId xmlns:a16="http://schemas.microsoft.com/office/drawing/2014/main" id="{20447F7C-290D-4E2F-B60E-B9190CF1FA1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1" name="Rectangle 16">
              <a:extLst>
                <a:ext uri="{FF2B5EF4-FFF2-40B4-BE49-F238E27FC236}">
                  <a16:creationId xmlns:a16="http://schemas.microsoft.com/office/drawing/2014/main" id="{611D2A5D-A6A1-4333-A7A9-E3445585FC6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2" name="Rectangle 16">
              <a:extLst>
                <a:ext uri="{FF2B5EF4-FFF2-40B4-BE49-F238E27FC236}">
                  <a16:creationId xmlns:a16="http://schemas.microsoft.com/office/drawing/2014/main" id="{126C31C0-D722-4F32-810B-50211133FD2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3" name="Rectangle 16">
              <a:extLst>
                <a:ext uri="{FF2B5EF4-FFF2-40B4-BE49-F238E27FC236}">
                  <a16:creationId xmlns:a16="http://schemas.microsoft.com/office/drawing/2014/main" id="{4382F0DA-39D1-45BF-A182-48E0AADD8FD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4" name="Rectangle 16">
              <a:extLst>
                <a:ext uri="{FF2B5EF4-FFF2-40B4-BE49-F238E27FC236}">
                  <a16:creationId xmlns:a16="http://schemas.microsoft.com/office/drawing/2014/main" id="{E4D686E2-AD80-4DA9-BF82-A86A80E184D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5" name="Rectangle 16">
              <a:extLst>
                <a:ext uri="{FF2B5EF4-FFF2-40B4-BE49-F238E27FC236}">
                  <a16:creationId xmlns:a16="http://schemas.microsoft.com/office/drawing/2014/main" id="{43CA8958-6994-4863-90CD-16CE85288D74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6" name="Rectangle 16">
              <a:extLst>
                <a:ext uri="{FF2B5EF4-FFF2-40B4-BE49-F238E27FC236}">
                  <a16:creationId xmlns:a16="http://schemas.microsoft.com/office/drawing/2014/main" id="{F97013A0-98A2-493C-8BD1-6FF6D2DCDC1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7" name="Rectangle 16">
              <a:extLst>
                <a:ext uri="{FF2B5EF4-FFF2-40B4-BE49-F238E27FC236}">
                  <a16:creationId xmlns:a16="http://schemas.microsoft.com/office/drawing/2014/main" id="{91371D47-0DDB-4944-81D1-CED4B52C1DF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28" name="그룹 666">
            <a:extLst>
              <a:ext uri="{FF2B5EF4-FFF2-40B4-BE49-F238E27FC236}">
                <a16:creationId xmlns:a16="http://schemas.microsoft.com/office/drawing/2014/main" id="{4095E0EC-F423-400F-A3F9-13DC347FB5F3}"/>
              </a:ext>
            </a:extLst>
          </p:cNvPr>
          <p:cNvGrpSpPr/>
          <p:nvPr/>
        </p:nvGrpSpPr>
        <p:grpSpPr>
          <a:xfrm>
            <a:off x="4923474" y="546618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29" name="Rectangle 16">
              <a:extLst>
                <a:ext uri="{FF2B5EF4-FFF2-40B4-BE49-F238E27FC236}">
                  <a16:creationId xmlns:a16="http://schemas.microsoft.com/office/drawing/2014/main" id="{01EBCF02-D40E-4F72-BCD6-CEB3FA6E480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0" name="Rectangle 16">
              <a:extLst>
                <a:ext uri="{FF2B5EF4-FFF2-40B4-BE49-F238E27FC236}">
                  <a16:creationId xmlns:a16="http://schemas.microsoft.com/office/drawing/2014/main" id="{E0E66C7D-879C-4CF5-A3B4-806E74B4DBF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1" name="Rectangle 16">
              <a:extLst>
                <a:ext uri="{FF2B5EF4-FFF2-40B4-BE49-F238E27FC236}">
                  <a16:creationId xmlns:a16="http://schemas.microsoft.com/office/drawing/2014/main" id="{0835B2DC-F4F6-4C64-8A05-70658BE96570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2" name="Rectangle 16">
              <a:extLst>
                <a:ext uri="{FF2B5EF4-FFF2-40B4-BE49-F238E27FC236}">
                  <a16:creationId xmlns:a16="http://schemas.microsoft.com/office/drawing/2014/main" id="{23AC9F11-0DCE-4040-99D9-4DFDD0EB6B3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3" name="Rectangle 16">
              <a:extLst>
                <a:ext uri="{FF2B5EF4-FFF2-40B4-BE49-F238E27FC236}">
                  <a16:creationId xmlns:a16="http://schemas.microsoft.com/office/drawing/2014/main" id="{3481EC87-1754-489F-8F04-D3E90CF0DB3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4" name="Rectangle 16">
              <a:extLst>
                <a:ext uri="{FF2B5EF4-FFF2-40B4-BE49-F238E27FC236}">
                  <a16:creationId xmlns:a16="http://schemas.microsoft.com/office/drawing/2014/main" id="{7A41B3F1-7D7E-4261-8ED7-F95C8E6555A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5" name="Rectangle 16">
              <a:extLst>
                <a:ext uri="{FF2B5EF4-FFF2-40B4-BE49-F238E27FC236}">
                  <a16:creationId xmlns:a16="http://schemas.microsoft.com/office/drawing/2014/main" id="{AD1C038F-A8F1-493F-962E-9629C155F4A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6" name="Rectangle 16">
              <a:extLst>
                <a:ext uri="{FF2B5EF4-FFF2-40B4-BE49-F238E27FC236}">
                  <a16:creationId xmlns:a16="http://schemas.microsoft.com/office/drawing/2014/main" id="{752A7157-E3F6-47D1-B6B7-72512A9C923A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7" name="Rectangle 16">
              <a:extLst>
                <a:ext uri="{FF2B5EF4-FFF2-40B4-BE49-F238E27FC236}">
                  <a16:creationId xmlns:a16="http://schemas.microsoft.com/office/drawing/2014/main" id="{6C1867C9-48EE-4374-8775-5F6DADEF107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8" name="Rectangle 16">
              <a:extLst>
                <a:ext uri="{FF2B5EF4-FFF2-40B4-BE49-F238E27FC236}">
                  <a16:creationId xmlns:a16="http://schemas.microsoft.com/office/drawing/2014/main" id="{FF0AC5D8-9B53-4D97-B1A7-82B44222BFDE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39" name="그룹 677">
            <a:extLst>
              <a:ext uri="{FF2B5EF4-FFF2-40B4-BE49-F238E27FC236}">
                <a16:creationId xmlns:a16="http://schemas.microsoft.com/office/drawing/2014/main" id="{6C72293B-359C-4BFA-8229-1545735B07F2}"/>
              </a:ext>
            </a:extLst>
          </p:cNvPr>
          <p:cNvGrpSpPr/>
          <p:nvPr/>
        </p:nvGrpSpPr>
        <p:grpSpPr>
          <a:xfrm>
            <a:off x="1150510" y="5466187"/>
            <a:ext cx="2366418" cy="131927"/>
            <a:chOff x="8445975" y="6117821"/>
            <a:chExt cx="2783111" cy="155158"/>
          </a:xfrm>
        </p:grpSpPr>
        <p:sp>
          <p:nvSpPr>
            <p:cNvPr id="440" name="Rectangle 16">
              <a:extLst>
                <a:ext uri="{FF2B5EF4-FFF2-40B4-BE49-F238E27FC236}">
                  <a16:creationId xmlns:a16="http://schemas.microsoft.com/office/drawing/2014/main" id="{41AB3262-70F9-428A-B160-EC71BB136E6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1" name="Rectangle 16">
              <a:extLst>
                <a:ext uri="{FF2B5EF4-FFF2-40B4-BE49-F238E27FC236}">
                  <a16:creationId xmlns:a16="http://schemas.microsoft.com/office/drawing/2014/main" id="{90451DA7-3BF6-4AFF-AE8B-EAE9FDD01E1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2" name="Rectangle 16">
              <a:extLst>
                <a:ext uri="{FF2B5EF4-FFF2-40B4-BE49-F238E27FC236}">
                  <a16:creationId xmlns:a16="http://schemas.microsoft.com/office/drawing/2014/main" id="{AEA3F323-E1A5-4296-8B94-FD581F61B15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3" name="Rectangle 16">
              <a:extLst>
                <a:ext uri="{FF2B5EF4-FFF2-40B4-BE49-F238E27FC236}">
                  <a16:creationId xmlns:a16="http://schemas.microsoft.com/office/drawing/2014/main" id="{1F562B1F-C92A-406F-BDD5-1431482A8DA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4" name="Rectangle 16">
              <a:extLst>
                <a:ext uri="{FF2B5EF4-FFF2-40B4-BE49-F238E27FC236}">
                  <a16:creationId xmlns:a16="http://schemas.microsoft.com/office/drawing/2014/main" id="{BF4B8E63-3AF5-4B2A-9BE8-8C04485BA84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5" name="Rectangle 16">
              <a:extLst>
                <a:ext uri="{FF2B5EF4-FFF2-40B4-BE49-F238E27FC236}">
                  <a16:creationId xmlns:a16="http://schemas.microsoft.com/office/drawing/2014/main" id="{D222E98B-1121-4349-8D43-27A151580FB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6" name="Rectangle 16">
              <a:extLst>
                <a:ext uri="{FF2B5EF4-FFF2-40B4-BE49-F238E27FC236}">
                  <a16:creationId xmlns:a16="http://schemas.microsoft.com/office/drawing/2014/main" id="{63D427F2-2FA0-4370-B3EF-E660FAB8A65C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7" name="Rectangle 16">
              <a:extLst>
                <a:ext uri="{FF2B5EF4-FFF2-40B4-BE49-F238E27FC236}">
                  <a16:creationId xmlns:a16="http://schemas.microsoft.com/office/drawing/2014/main" id="{C18F85A1-917F-49DB-8B04-F9C403198AC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8" name="Rectangle 16">
              <a:extLst>
                <a:ext uri="{FF2B5EF4-FFF2-40B4-BE49-F238E27FC236}">
                  <a16:creationId xmlns:a16="http://schemas.microsoft.com/office/drawing/2014/main" id="{8958EAF1-0087-4855-A0D2-65807456EB4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9" name="Rectangle 16">
              <a:extLst>
                <a:ext uri="{FF2B5EF4-FFF2-40B4-BE49-F238E27FC236}">
                  <a16:creationId xmlns:a16="http://schemas.microsoft.com/office/drawing/2014/main" id="{4DA6DC7E-A57B-4C58-B2FB-3CC4BE6F1D3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50" name="그룹 688">
            <a:extLst>
              <a:ext uri="{FF2B5EF4-FFF2-40B4-BE49-F238E27FC236}">
                <a16:creationId xmlns:a16="http://schemas.microsoft.com/office/drawing/2014/main" id="{89F32CF6-82A2-46F8-A982-CB6B59FAE3C7}"/>
              </a:ext>
            </a:extLst>
          </p:cNvPr>
          <p:cNvGrpSpPr/>
          <p:nvPr/>
        </p:nvGrpSpPr>
        <p:grpSpPr>
          <a:xfrm>
            <a:off x="8632828" y="522126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51" name="Rectangle 16">
              <a:extLst>
                <a:ext uri="{FF2B5EF4-FFF2-40B4-BE49-F238E27FC236}">
                  <a16:creationId xmlns:a16="http://schemas.microsoft.com/office/drawing/2014/main" id="{F249E89C-D38D-482D-99DC-2F91FE5E595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2" name="Rectangle 16">
              <a:extLst>
                <a:ext uri="{FF2B5EF4-FFF2-40B4-BE49-F238E27FC236}">
                  <a16:creationId xmlns:a16="http://schemas.microsoft.com/office/drawing/2014/main" id="{9CF0A90D-DEBC-4FA5-972B-9E54E53D8FE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3" name="Rectangle 16">
              <a:extLst>
                <a:ext uri="{FF2B5EF4-FFF2-40B4-BE49-F238E27FC236}">
                  <a16:creationId xmlns:a16="http://schemas.microsoft.com/office/drawing/2014/main" id="{ADAF38E5-7CE0-4BA2-BCBE-034CB70EC21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4" name="Rectangle 16">
              <a:extLst>
                <a:ext uri="{FF2B5EF4-FFF2-40B4-BE49-F238E27FC236}">
                  <a16:creationId xmlns:a16="http://schemas.microsoft.com/office/drawing/2014/main" id="{BA56B31B-8DE3-44D0-9E28-8014F2CF7CE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5" name="Rectangle 16">
              <a:extLst>
                <a:ext uri="{FF2B5EF4-FFF2-40B4-BE49-F238E27FC236}">
                  <a16:creationId xmlns:a16="http://schemas.microsoft.com/office/drawing/2014/main" id="{F904C054-A792-41CE-9556-E5527C7E443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6" name="Rectangle 16">
              <a:extLst>
                <a:ext uri="{FF2B5EF4-FFF2-40B4-BE49-F238E27FC236}">
                  <a16:creationId xmlns:a16="http://schemas.microsoft.com/office/drawing/2014/main" id="{2F1CCC85-2DF8-444F-91BD-5C61B8F745B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7" name="Rectangle 16">
              <a:extLst>
                <a:ext uri="{FF2B5EF4-FFF2-40B4-BE49-F238E27FC236}">
                  <a16:creationId xmlns:a16="http://schemas.microsoft.com/office/drawing/2014/main" id="{B09A5D52-21D9-4723-AB95-9530CE6BFE3E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8" name="Rectangle 16">
              <a:extLst>
                <a:ext uri="{FF2B5EF4-FFF2-40B4-BE49-F238E27FC236}">
                  <a16:creationId xmlns:a16="http://schemas.microsoft.com/office/drawing/2014/main" id="{C9C0FACA-27AB-4B9F-A799-8583EA142DE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9" name="Rectangle 16">
              <a:extLst>
                <a:ext uri="{FF2B5EF4-FFF2-40B4-BE49-F238E27FC236}">
                  <a16:creationId xmlns:a16="http://schemas.microsoft.com/office/drawing/2014/main" id="{5F71500E-BB95-4D88-83D4-AE6F92E6E49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0" name="Rectangle 16">
              <a:extLst>
                <a:ext uri="{FF2B5EF4-FFF2-40B4-BE49-F238E27FC236}">
                  <a16:creationId xmlns:a16="http://schemas.microsoft.com/office/drawing/2014/main" id="{3EC90945-BFF8-4B34-89A3-A554ADB7D25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61" name="그룹 699">
            <a:extLst>
              <a:ext uri="{FF2B5EF4-FFF2-40B4-BE49-F238E27FC236}">
                <a16:creationId xmlns:a16="http://schemas.microsoft.com/office/drawing/2014/main" id="{7E34D593-68F9-4FF2-BAC1-381825FB09A2}"/>
              </a:ext>
            </a:extLst>
          </p:cNvPr>
          <p:cNvGrpSpPr/>
          <p:nvPr/>
        </p:nvGrpSpPr>
        <p:grpSpPr>
          <a:xfrm>
            <a:off x="4923474" y="522126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62" name="Rectangle 16">
              <a:extLst>
                <a:ext uri="{FF2B5EF4-FFF2-40B4-BE49-F238E27FC236}">
                  <a16:creationId xmlns:a16="http://schemas.microsoft.com/office/drawing/2014/main" id="{1A484C86-8900-4A2A-A5BF-1126208CDEC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3" name="Rectangle 16">
              <a:extLst>
                <a:ext uri="{FF2B5EF4-FFF2-40B4-BE49-F238E27FC236}">
                  <a16:creationId xmlns:a16="http://schemas.microsoft.com/office/drawing/2014/main" id="{3C26623D-2986-4A2A-A677-0A39B022FCC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4" name="Rectangle 16">
              <a:extLst>
                <a:ext uri="{FF2B5EF4-FFF2-40B4-BE49-F238E27FC236}">
                  <a16:creationId xmlns:a16="http://schemas.microsoft.com/office/drawing/2014/main" id="{B09B7D4F-EBDB-4B0B-B102-4EBBEF5A8D5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5" name="Rectangle 16">
              <a:extLst>
                <a:ext uri="{FF2B5EF4-FFF2-40B4-BE49-F238E27FC236}">
                  <a16:creationId xmlns:a16="http://schemas.microsoft.com/office/drawing/2014/main" id="{149298AA-ADEB-48C1-8CCD-1B8CAA730F2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6" name="Rectangle 16">
              <a:extLst>
                <a:ext uri="{FF2B5EF4-FFF2-40B4-BE49-F238E27FC236}">
                  <a16:creationId xmlns:a16="http://schemas.microsoft.com/office/drawing/2014/main" id="{3E9DA4CF-7E74-4A9C-81AF-8CAFADDFE2D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7" name="Rectangle 16">
              <a:extLst>
                <a:ext uri="{FF2B5EF4-FFF2-40B4-BE49-F238E27FC236}">
                  <a16:creationId xmlns:a16="http://schemas.microsoft.com/office/drawing/2014/main" id="{05BC90CC-5BEB-4B51-8CEF-FEA97340661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8" name="Rectangle 16">
              <a:extLst>
                <a:ext uri="{FF2B5EF4-FFF2-40B4-BE49-F238E27FC236}">
                  <a16:creationId xmlns:a16="http://schemas.microsoft.com/office/drawing/2014/main" id="{1C72BF32-C23D-441F-B68D-30886E9DD7B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9" name="Rectangle 16">
              <a:extLst>
                <a:ext uri="{FF2B5EF4-FFF2-40B4-BE49-F238E27FC236}">
                  <a16:creationId xmlns:a16="http://schemas.microsoft.com/office/drawing/2014/main" id="{B39CCB30-ACB3-4E43-8679-7997D39D01C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0" name="Rectangle 16">
              <a:extLst>
                <a:ext uri="{FF2B5EF4-FFF2-40B4-BE49-F238E27FC236}">
                  <a16:creationId xmlns:a16="http://schemas.microsoft.com/office/drawing/2014/main" id="{2294C359-BAFF-4859-B47F-41A94C9C001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1" name="Rectangle 16">
              <a:extLst>
                <a:ext uri="{FF2B5EF4-FFF2-40B4-BE49-F238E27FC236}">
                  <a16:creationId xmlns:a16="http://schemas.microsoft.com/office/drawing/2014/main" id="{D74FA907-1FEE-48E3-8E01-B345E5E401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72" name="그룹 710">
            <a:extLst>
              <a:ext uri="{FF2B5EF4-FFF2-40B4-BE49-F238E27FC236}">
                <a16:creationId xmlns:a16="http://schemas.microsoft.com/office/drawing/2014/main" id="{009B862F-5E0B-45E1-8094-517C49F205E5}"/>
              </a:ext>
            </a:extLst>
          </p:cNvPr>
          <p:cNvGrpSpPr/>
          <p:nvPr/>
        </p:nvGrpSpPr>
        <p:grpSpPr>
          <a:xfrm>
            <a:off x="1150510" y="5221262"/>
            <a:ext cx="2366418" cy="131927"/>
            <a:chOff x="8445975" y="6117821"/>
            <a:chExt cx="2783111" cy="155158"/>
          </a:xfrm>
        </p:grpSpPr>
        <p:sp>
          <p:nvSpPr>
            <p:cNvPr id="473" name="Rectangle 16">
              <a:extLst>
                <a:ext uri="{FF2B5EF4-FFF2-40B4-BE49-F238E27FC236}">
                  <a16:creationId xmlns:a16="http://schemas.microsoft.com/office/drawing/2014/main" id="{A16BF945-0FF5-43B5-9BC8-E265196E0DD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4" name="Rectangle 16">
              <a:extLst>
                <a:ext uri="{FF2B5EF4-FFF2-40B4-BE49-F238E27FC236}">
                  <a16:creationId xmlns:a16="http://schemas.microsoft.com/office/drawing/2014/main" id="{6BE22531-A74E-4158-94C7-7A722B7531B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5" name="Rectangle 16">
              <a:extLst>
                <a:ext uri="{FF2B5EF4-FFF2-40B4-BE49-F238E27FC236}">
                  <a16:creationId xmlns:a16="http://schemas.microsoft.com/office/drawing/2014/main" id="{8F75FDEC-9DC5-4BBC-BD05-50118162242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6" name="Rectangle 16">
              <a:extLst>
                <a:ext uri="{FF2B5EF4-FFF2-40B4-BE49-F238E27FC236}">
                  <a16:creationId xmlns:a16="http://schemas.microsoft.com/office/drawing/2014/main" id="{559DBCE3-4972-47BF-8B94-15949E7A409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7" name="Rectangle 16">
              <a:extLst>
                <a:ext uri="{FF2B5EF4-FFF2-40B4-BE49-F238E27FC236}">
                  <a16:creationId xmlns:a16="http://schemas.microsoft.com/office/drawing/2014/main" id="{47CD8C72-2D78-4E84-A88C-7EF2BDFE7BF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8" name="Rectangle 16">
              <a:extLst>
                <a:ext uri="{FF2B5EF4-FFF2-40B4-BE49-F238E27FC236}">
                  <a16:creationId xmlns:a16="http://schemas.microsoft.com/office/drawing/2014/main" id="{55E7BE68-1A4C-4665-A856-BFB8A56EEAE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9" name="Rectangle 16">
              <a:extLst>
                <a:ext uri="{FF2B5EF4-FFF2-40B4-BE49-F238E27FC236}">
                  <a16:creationId xmlns:a16="http://schemas.microsoft.com/office/drawing/2014/main" id="{2CEACC09-AFFE-4DAD-852A-D5DABE9751B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0" name="Rectangle 16">
              <a:extLst>
                <a:ext uri="{FF2B5EF4-FFF2-40B4-BE49-F238E27FC236}">
                  <a16:creationId xmlns:a16="http://schemas.microsoft.com/office/drawing/2014/main" id="{21C5A644-F28E-4E1E-8F21-EFEBEB74DD47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1" name="Rectangle 16">
              <a:extLst>
                <a:ext uri="{FF2B5EF4-FFF2-40B4-BE49-F238E27FC236}">
                  <a16:creationId xmlns:a16="http://schemas.microsoft.com/office/drawing/2014/main" id="{F5FA73ED-4DC9-4630-B8CA-AD821B2C996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2" name="Rectangle 16">
              <a:extLst>
                <a:ext uri="{FF2B5EF4-FFF2-40B4-BE49-F238E27FC236}">
                  <a16:creationId xmlns:a16="http://schemas.microsoft.com/office/drawing/2014/main" id="{3B428016-BD72-4A64-B46E-67CBDE3A2CD6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83" name="그룹 721">
            <a:extLst>
              <a:ext uri="{FF2B5EF4-FFF2-40B4-BE49-F238E27FC236}">
                <a16:creationId xmlns:a16="http://schemas.microsoft.com/office/drawing/2014/main" id="{5F31A5D9-C40D-4331-8DA9-E8358CF4E200}"/>
              </a:ext>
            </a:extLst>
          </p:cNvPr>
          <p:cNvGrpSpPr/>
          <p:nvPr/>
        </p:nvGrpSpPr>
        <p:grpSpPr>
          <a:xfrm>
            <a:off x="8632828" y="497633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84" name="Rectangle 16">
              <a:extLst>
                <a:ext uri="{FF2B5EF4-FFF2-40B4-BE49-F238E27FC236}">
                  <a16:creationId xmlns:a16="http://schemas.microsoft.com/office/drawing/2014/main" id="{3D65094A-7B97-42DC-AC8C-3990105ED5C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5" name="Rectangle 16">
              <a:extLst>
                <a:ext uri="{FF2B5EF4-FFF2-40B4-BE49-F238E27FC236}">
                  <a16:creationId xmlns:a16="http://schemas.microsoft.com/office/drawing/2014/main" id="{4083B8FD-A851-46D7-8D40-6A7D02FE018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6" name="Rectangle 16">
              <a:extLst>
                <a:ext uri="{FF2B5EF4-FFF2-40B4-BE49-F238E27FC236}">
                  <a16:creationId xmlns:a16="http://schemas.microsoft.com/office/drawing/2014/main" id="{0A3B2A92-38D6-4783-AE1C-C74F6608592D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7" name="Rectangle 16">
              <a:extLst>
                <a:ext uri="{FF2B5EF4-FFF2-40B4-BE49-F238E27FC236}">
                  <a16:creationId xmlns:a16="http://schemas.microsoft.com/office/drawing/2014/main" id="{8F9E22F3-28EE-4475-981F-2311837A3CA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8" name="Rectangle 16">
              <a:extLst>
                <a:ext uri="{FF2B5EF4-FFF2-40B4-BE49-F238E27FC236}">
                  <a16:creationId xmlns:a16="http://schemas.microsoft.com/office/drawing/2014/main" id="{A97D32E5-EACB-45D0-974F-E50FF3BDE5E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9" name="Rectangle 16">
              <a:extLst>
                <a:ext uri="{FF2B5EF4-FFF2-40B4-BE49-F238E27FC236}">
                  <a16:creationId xmlns:a16="http://schemas.microsoft.com/office/drawing/2014/main" id="{DCC12207-1972-4004-B101-0697ECB63DF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0" name="Rectangle 16">
              <a:extLst>
                <a:ext uri="{FF2B5EF4-FFF2-40B4-BE49-F238E27FC236}">
                  <a16:creationId xmlns:a16="http://schemas.microsoft.com/office/drawing/2014/main" id="{180817AE-BD77-45DA-807F-9963C1A5ED8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1" name="Rectangle 16">
              <a:extLst>
                <a:ext uri="{FF2B5EF4-FFF2-40B4-BE49-F238E27FC236}">
                  <a16:creationId xmlns:a16="http://schemas.microsoft.com/office/drawing/2014/main" id="{A46DE970-99A0-4B4D-ABC2-3C6AAD9B55B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2" name="Rectangle 16">
              <a:extLst>
                <a:ext uri="{FF2B5EF4-FFF2-40B4-BE49-F238E27FC236}">
                  <a16:creationId xmlns:a16="http://schemas.microsoft.com/office/drawing/2014/main" id="{792C9010-F066-46E6-9D09-23275FBDA3F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3" name="Rectangle 16">
              <a:extLst>
                <a:ext uri="{FF2B5EF4-FFF2-40B4-BE49-F238E27FC236}">
                  <a16:creationId xmlns:a16="http://schemas.microsoft.com/office/drawing/2014/main" id="{EBECFFCE-BF63-4DEA-B121-77AE78B4387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94" name="그룹 732">
            <a:extLst>
              <a:ext uri="{FF2B5EF4-FFF2-40B4-BE49-F238E27FC236}">
                <a16:creationId xmlns:a16="http://schemas.microsoft.com/office/drawing/2014/main" id="{AEACA0C3-AF0C-4F8A-934C-E8E1250D4781}"/>
              </a:ext>
            </a:extLst>
          </p:cNvPr>
          <p:cNvGrpSpPr/>
          <p:nvPr/>
        </p:nvGrpSpPr>
        <p:grpSpPr>
          <a:xfrm>
            <a:off x="4923474" y="497633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95" name="Rectangle 16">
              <a:extLst>
                <a:ext uri="{FF2B5EF4-FFF2-40B4-BE49-F238E27FC236}">
                  <a16:creationId xmlns:a16="http://schemas.microsoft.com/office/drawing/2014/main" id="{77B4C8F9-1689-4164-BB12-586B6FD6F34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6" name="Rectangle 16">
              <a:extLst>
                <a:ext uri="{FF2B5EF4-FFF2-40B4-BE49-F238E27FC236}">
                  <a16:creationId xmlns:a16="http://schemas.microsoft.com/office/drawing/2014/main" id="{CCC2A766-6509-4341-86B5-EBC55CE0F41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7" name="Rectangle 16">
              <a:extLst>
                <a:ext uri="{FF2B5EF4-FFF2-40B4-BE49-F238E27FC236}">
                  <a16:creationId xmlns:a16="http://schemas.microsoft.com/office/drawing/2014/main" id="{D7E649C4-97CA-4DE0-8D2A-BD651EFDE5F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8" name="Rectangle 16">
              <a:extLst>
                <a:ext uri="{FF2B5EF4-FFF2-40B4-BE49-F238E27FC236}">
                  <a16:creationId xmlns:a16="http://schemas.microsoft.com/office/drawing/2014/main" id="{85BF85EE-2295-41CA-B78E-06B29F91651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9" name="Rectangle 16">
              <a:extLst>
                <a:ext uri="{FF2B5EF4-FFF2-40B4-BE49-F238E27FC236}">
                  <a16:creationId xmlns:a16="http://schemas.microsoft.com/office/drawing/2014/main" id="{F23CDA45-04B9-4679-B6DF-6B91A69DAF66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0" name="Rectangle 16">
              <a:extLst>
                <a:ext uri="{FF2B5EF4-FFF2-40B4-BE49-F238E27FC236}">
                  <a16:creationId xmlns:a16="http://schemas.microsoft.com/office/drawing/2014/main" id="{B03CC8A1-269D-4ADA-AB0C-9EAF9309A6F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1" name="Rectangle 16">
              <a:extLst>
                <a:ext uri="{FF2B5EF4-FFF2-40B4-BE49-F238E27FC236}">
                  <a16:creationId xmlns:a16="http://schemas.microsoft.com/office/drawing/2014/main" id="{B7F2CA4B-5069-4D75-9074-A83B85A247E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2" name="Rectangle 16">
              <a:extLst>
                <a:ext uri="{FF2B5EF4-FFF2-40B4-BE49-F238E27FC236}">
                  <a16:creationId xmlns:a16="http://schemas.microsoft.com/office/drawing/2014/main" id="{86D5DDDA-FF0E-466F-957C-7FD38979B3A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3" name="Rectangle 16">
              <a:extLst>
                <a:ext uri="{FF2B5EF4-FFF2-40B4-BE49-F238E27FC236}">
                  <a16:creationId xmlns:a16="http://schemas.microsoft.com/office/drawing/2014/main" id="{EE465DB9-6B4D-43E9-9A9E-06480F20AFD4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4" name="Rectangle 16">
              <a:extLst>
                <a:ext uri="{FF2B5EF4-FFF2-40B4-BE49-F238E27FC236}">
                  <a16:creationId xmlns:a16="http://schemas.microsoft.com/office/drawing/2014/main" id="{EDEF3046-CF6A-4D3A-BF38-D4564DAE4D3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05" name="그룹 743">
            <a:extLst>
              <a:ext uri="{FF2B5EF4-FFF2-40B4-BE49-F238E27FC236}">
                <a16:creationId xmlns:a16="http://schemas.microsoft.com/office/drawing/2014/main" id="{EC9A9976-2995-4E1C-B6B0-DDB132BC8B2F}"/>
              </a:ext>
            </a:extLst>
          </p:cNvPr>
          <p:cNvGrpSpPr/>
          <p:nvPr/>
        </p:nvGrpSpPr>
        <p:grpSpPr>
          <a:xfrm>
            <a:off x="1150510" y="49763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06" name="Rectangle 16">
              <a:extLst>
                <a:ext uri="{FF2B5EF4-FFF2-40B4-BE49-F238E27FC236}">
                  <a16:creationId xmlns:a16="http://schemas.microsoft.com/office/drawing/2014/main" id="{B3BA010E-6ABA-4324-81FC-381FEC6662E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7" name="Rectangle 16">
              <a:extLst>
                <a:ext uri="{FF2B5EF4-FFF2-40B4-BE49-F238E27FC236}">
                  <a16:creationId xmlns:a16="http://schemas.microsoft.com/office/drawing/2014/main" id="{39B019B3-6C5C-41A1-B92A-D160C2DD77D9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8" name="Rectangle 16">
              <a:extLst>
                <a:ext uri="{FF2B5EF4-FFF2-40B4-BE49-F238E27FC236}">
                  <a16:creationId xmlns:a16="http://schemas.microsoft.com/office/drawing/2014/main" id="{EB60A54B-46C0-4E6C-9A25-A59C39C8747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9" name="Rectangle 16">
              <a:extLst>
                <a:ext uri="{FF2B5EF4-FFF2-40B4-BE49-F238E27FC236}">
                  <a16:creationId xmlns:a16="http://schemas.microsoft.com/office/drawing/2014/main" id="{7EA1A80E-A7D3-40CE-AA57-49E5E9E49D5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0" name="Rectangle 16">
              <a:extLst>
                <a:ext uri="{FF2B5EF4-FFF2-40B4-BE49-F238E27FC236}">
                  <a16:creationId xmlns:a16="http://schemas.microsoft.com/office/drawing/2014/main" id="{4E2F3A28-49A7-4097-BEF5-C2A7D8DDEBE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1" name="Rectangle 16">
              <a:extLst>
                <a:ext uri="{FF2B5EF4-FFF2-40B4-BE49-F238E27FC236}">
                  <a16:creationId xmlns:a16="http://schemas.microsoft.com/office/drawing/2014/main" id="{6C02F4F0-940C-4B63-91DA-2A054D4813A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2" name="Rectangle 16">
              <a:extLst>
                <a:ext uri="{FF2B5EF4-FFF2-40B4-BE49-F238E27FC236}">
                  <a16:creationId xmlns:a16="http://schemas.microsoft.com/office/drawing/2014/main" id="{B1CF5976-CC78-4F87-B623-791C9872C3B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3" name="Rectangle 16">
              <a:extLst>
                <a:ext uri="{FF2B5EF4-FFF2-40B4-BE49-F238E27FC236}">
                  <a16:creationId xmlns:a16="http://schemas.microsoft.com/office/drawing/2014/main" id="{91AFF0E4-FAC9-45B5-BBF3-2A4C379B4A5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4" name="Rectangle 16">
              <a:extLst>
                <a:ext uri="{FF2B5EF4-FFF2-40B4-BE49-F238E27FC236}">
                  <a16:creationId xmlns:a16="http://schemas.microsoft.com/office/drawing/2014/main" id="{FED614DB-484C-4779-BFE0-5EC749F1993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5" name="Rectangle 16">
              <a:extLst>
                <a:ext uri="{FF2B5EF4-FFF2-40B4-BE49-F238E27FC236}">
                  <a16:creationId xmlns:a16="http://schemas.microsoft.com/office/drawing/2014/main" id="{FFE7888F-B469-4DA1-9DBF-EA61E67FD7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16" name="그룹 754">
            <a:extLst>
              <a:ext uri="{FF2B5EF4-FFF2-40B4-BE49-F238E27FC236}">
                <a16:creationId xmlns:a16="http://schemas.microsoft.com/office/drawing/2014/main" id="{3EABD251-6FFB-47B0-84B4-1A7B22ADAADC}"/>
              </a:ext>
            </a:extLst>
          </p:cNvPr>
          <p:cNvGrpSpPr/>
          <p:nvPr/>
        </p:nvGrpSpPr>
        <p:grpSpPr>
          <a:xfrm>
            <a:off x="8632828" y="47314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517" name="Rectangle 16">
              <a:extLst>
                <a:ext uri="{FF2B5EF4-FFF2-40B4-BE49-F238E27FC236}">
                  <a16:creationId xmlns:a16="http://schemas.microsoft.com/office/drawing/2014/main" id="{AE76E034-253B-479B-8640-09FD7FD631E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8" name="Rectangle 16">
              <a:extLst>
                <a:ext uri="{FF2B5EF4-FFF2-40B4-BE49-F238E27FC236}">
                  <a16:creationId xmlns:a16="http://schemas.microsoft.com/office/drawing/2014/main" id="{40535865-56D5-4DEF-A93F-9EB19C8303F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9" name="Rectangle 16">
              <a:extLst>
                <a:ext uri="{FF2B5EF4-FFF2-40B4-BE49-F238E27FC236}">
                  <a16:creationId xmlns:a16="http://schemas.microsoft.com/office/drawing/2014/main" id="{B3A91F3D-6130-425C-B69E-01104CCCB5C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0" name="Rectangle 16">
              <a:extLst>
                <a:ext uri="{FF2B5EF4-FFF2-40B4-BE49-F238E27FC236}">
                  <a16:creationId xmlns:a16="http://schemas.microsoft.com/office/drawing/2014/main" id="{42EAD841-E291-4017-8D39-243E5521B61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1" name="Rectangle 16">
              <a:extLst>
                <a:ext uri="{FF2B5EF4-FFF2-40B4-BE49-F238E27FC236}">
                  <a16:creationId xmlns:a16="http://schemas.microsoft.com/office/drawing/2014/main" id="{A2F19A8E-AE61-44B8-BC6D-3E180A5C71A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2" name="Rectangle 16">
              <a:extLst>
                <a:ext uri="{FF2B5EF4-FFF2-40B4-BE49-F238E27FC236}">
                  <a16:creationId xmlns:a16="http://schemas.microsoft.com/office/drawing/2014/main" id="{CA9697C4-7C55-4EEC-8699-79A2408FB3E4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3" name="Rectangle 16">
              <a:extLst>
                <a:ext uri="{FF2B5EF4-FFF2-40B4-BE49-F238E27FC236}">
                  <a16:creationId xmlns:a16="http://schemas.microsoft.com/office/drawing/2014/main" id="{45D3A669-1896-4D14-A138-4E9623527D0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4" name="Rectangle 16">
              <a:extLst>
                <a:ext uri="{FF2B5EF4-FFF2-40B4-BE49-F238E27FC236}">
                  <a16:creationId xmlns:a16="http://schemas.microsoft.com/office/drawing/2014/main" id="{9724B0BD-8FA0-46E1-A83F-1B5E4DB5BEE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5" name="Rectangle 16">
              <a:extLst>
                <a:ext uri="{FF2B5EF4-FFF2-40B4-BE49-F238E27FC236}">
                  <a16:creationId xmlns:a16="http://schemas.microsoft.com/office/drawing/2014/main" id="{4608D1F6-25D2-400F-AB83-7E78F72DEED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6" name="Rectangle 16">
              <a:extLst>
                <a:ext uri="{FF2B5EF4-FFF2-40B4-BE49-F238E27FC236}">
                  <a16:creationId xmlns:a16="http://schemas.microsoft.com/office/drawing/2014/main" id="{379D1AF5-FE93-4920-A6D8-DBAD4690B15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27" name="그룹 765">
            <a:extLst>
              <a:ext uri="{FF2B5EF4-FFF2-40B4-BE49-F238E27FC236}">
                <a16:creationId xmlns:a16="http://schemas.microsoft.com/office/drawing/2014/main" id="{FEA6F029-C126-4448-9942-B057AF8531A2}"/>
              </a:ext>
            </a:extLst>
          </p:cNvPr>
          <p:cNvGrpSpPr/>
          <p:nvPr/>
        </p:nvGrpSpPr>
        <p:grpSpPr>
          <a:xfrm>
            <a:off x="4923474" y="47314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28" name="Rectangle 16">
              <a:extLst>
                <a:ext uri="{FF2B5EF4-FFF2-40B4-BE49-F238E27FC236}">
                  <a16:creationId xmlns:a16="http://schemas.microsoft.com/office/drawing/2014/main" id="{F7F53055-5C76-42D4-ABFE-55DC6BBFD53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9" name="Rectangle 16">
              <a:extLst>
                <a:ext uri="{FF2B5EF4-FFF2-40B4-BE49-F238E27FC236}">
                  <a16:creationId xmlns:a16="http://schemas.microsoft.com/office/drawing/2014/main" id="{63682A8B-9DFB-4705-A9BA-4EF49FC8CE6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0" name="Rectangle 16">
              <a:extLst>
                <a:ext uri="{FF2B5EF4-FFF2-40B4-BE49-F238E27FC236}">
                  <a16:creationId xmlns:a16="http://schemas.microsoft.com/office/drawing/2014/main" id="{8D65AC8B-B823-4462-9CFE-3D5F3B9A874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1" name="Rectangle 16">
              <a:extLst>
                <a:ext uri="{FF2B5EF4-FFF2-40B4-BE49-F238E27FC236}">
                  <a16:creationId xmlns:a16="http://schemas.microsoft.com/office/drawing/2014/main" id="{D194F738-827C-4ED8-843B-DCA384E8764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2" name="Rectangle 16">
              <a:extLst>
                <a:ext uri="{FF2B5EF4-FFF2-40B4-BE49-F238E27FC236}">
                  <a16:creationId xmlns:a16="http://schemas.microsoft.com/office/drawing/2014/main" id="{8FA6489D-5EA2-434B-A738-6F3647B40D1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3" name="Rectangle 16">
              <a:extLst>
                <a:ext uri="{FF2B5EF4-FFF2-40B4-BE49-F238E27FC236}">
                  <a16:creationId xmlns:a16="http://schemas.microsoft.com/office/drawing/2014/main" id="{6CB8918B-F7ED-4787-BB87-AC3A89BC678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4" name="Rectangle 16">
              <a:extLst>
                <a:ext uri="{FF2B5EF4-FFF2-40B4-BE49-F238E27FC236}">
                  <a16:creationId xmlns:a16="http://schemas.microsoft.com/office/drawing/2014/main" id="{C24382A2-08DB-48FF-AD67-6E91EA4BDA5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5" name="Rectangle 16">
              <a:extLst>
                <a:ext uri="{FF2B5EF4-FFF2-40B4-BE49-F238E27FC236}">
                  <a16:creationId xmlns:a16="http://schemas.microsoft.com/office/drawing/2014/main" id="{3D8D3055-4034-4337-B4F3-9548A99F761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6" name="Rectangle 16">
              <a:extLst>
                <a:ext uri="{FF2B5EF4-FFF2-40B4-BE49-F238E27FC236}">
                  <a16:creationId xmlns:a16="http://schemas.microsoft.com/office/drawing/2014/main" id="{776316B0-9C99-4C76-8383-4C3C3A435F0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7" name="Rectangle 16">
              <a:extLst>
                <a:ext uri="{FF2B5EF4-FFF2-40B4-BE49-F238E27FC236}">
                  <a16:creationId xmlns:a16="http://schemas.microsoft.com/office/drawing/2014/main" id="{E6AF889C-FE41-4F7F-81B9-31A311E7C74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8" name="그룹 776">
            <a:extLst>
              <a:ext uri="{FF2B5EF4-FFF2-40B4-BE49-F238E27FC236}">
                <a16:creationId xmlns:a16="http://schemas.microsoft.com/office/drawing/2014/main" id="{8B5143F3-5097-4A30-AF7A-3B6B10435C27}"/>
              </a:ext>
            </a:extLst>
          </p:cNvPr>
          <p:cNvGrpSpPr/>
          <p:nvPr/>
        </p:nvGrpSpPr>
        <p:grpSpPr>
          <a:xfrm>
            <a:off x="1150510" y="47314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39" name="Rectangle 16">
              <a:extLst>
                <a:ext uri="{FF2B5EF4-FFF2-40B4-BE49-F238E27FC236}">
                  <a16:creationId xmlns:a16="http://schemas.microsoft.com/office/drawing/2014/main" id="{9BB41F09-04F7-4B67-8C8B-E12503E1CA6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0" name="Rectangle 16">
              <a:extLst>
                <a:ext uri="{FF2B5EF4-FFF2-40B4-BE49-F238E27FC236}">
                  <a16:creationId xmlns:a16="http://schemas.microsoft.com/office/drawing/2014/main" id="{E05DD202-BF96-41F2-A47C-B042CA9B626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1" name="Rectangle 16">
              <a:extLst>
                <a:ext uri="{FF2B5EF4-FFF2-40B4-BE49-F238E27FC236}">
                  <a16:creationId xmlns:a16="http://schemas.microsoft.com/office/drawing/2014/main" id="{22CEAE33-5D35-4952-A92E-D6D53C1302A4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2" name="Rectangle 16">
              <a:extLst>
                <a:ext uri="{FF2B5EF4-FFF2-40B4-BE49-F238E27FC236}">
                  <a16:creationId xmlns:a16="http://schemas.microsoft.com/office/drawing/2014/main" id="{4C600FFD-4628-4652-8F63-A97722ABA20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3" name="Rectangle 16">
              <a:extLst>
                <a:ext uri="{FF2B5EF4-FFF2-40B4-BE49-F238E27FC236}">
                  <a16:creationId xmlns:a16="http://schemas.microsoft.com/office/drawing/2014/main" id="{997E3052-99FE-4B11-BDB5-90D092955EF0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4" name="Rectangle 16">
              <a:extLst>
                <a:ext uri="{FF2B5EF4-FFF2-40B4-BE49-F238E27FC236}">
                  <a16:creationId xmlns:a16="http://schemas.microsoft.com/office/drawing/2014/main" id="{660B7527-9218-443B-91AA-BC228B35C02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5" name="Rectangle 16">
              <a:extLst>
                <a:ext uri="{FF2B5EF4-FFF2-40B4-BE49-F238E27FC236}">
                  <a16:creationId xmlns:a16="http://schemas.microsoft.com/office/drawing/2014/main" id="{0E70C1B7-ADF7-46B3-8855-87567169EF3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6" name="Rectangle 16">
              <a:extLst>
                <a:ext uri="{FF2B5EF4-FFF2-40B4-BE49-F238E27FC236}">
                  <a16:creationId xmlns:a16="http://schemas.microsoft.com/office/drawing/2014/main" id="{6D39FF2C-29CA-45A0-94FA-8ECCDCC01A2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7" name="Rectangle 16">
              <a:extLst>
                <a:ext uri="{FF2B5EF4-FFF2-40B4-BE49-F238E27FC236}">
                  <a16:creationId xmlns:a16="http://schemas.microsoft.com/office/drawing/2014/main" id="{8C73EE36-329C-4E64-A6F3-1D50FAAAD96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8" name="Rectangle 16">
              <a:extLst>
                <a:ext uri="{FF2B5EF4-FFF2-40B4-BE49-F238E27FC236}">
                  <a16:creationId xmlns:a16="http://schemas.microsoft.com/office/drawing/2014/main" id="{C2D63D80-735B-457F-91C4-62E31DAA32F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49" name="그룹 787">
            <a:extLst>
              <a:ext uri="{FF2B5EF4-FFF2-40B4-BE49-F238E27FC236}">
                <a16:creationId xmlns:a16="http://schemas.microsoft.com/office/drawing/2014/main" id="{9E31BE0F-A459-47F2-BA3D-7FAA65A62725}"/>
              </a:ext>
            </a:extLst>
          </p:cNvPr>
          <p:cNvGrpSpPr/>
          <p:nvPr/>
        </p:nvGrpSpPr>
        <p:grpSpPr>
          <a:xfrm>
            <a:off x="8632828" y="448648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50" name="Rectangle 16">
              <a:extLst>
                <a:ext uri="{FF2B5EF4-FFF2-40B4-BE49-F238E27FC236}">
                  <a16:creationId xmlns:a16="http://schemas.microsoft.com/office/drawing/2014/main" id="{0D195B30-31BA-411F-BCB3-9A9FBEF9076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1" name="Rectangle 16">
              <a:extLst>
                <a:ext uri="{FF2B5EF4-FFF2-40B4-BE49-F238E27FC236}">
                  <a16:creationId xmlns:a16="http://schemas.microsoft.com/office/drawing/2014/main" id="{F1CA4A39-EE67-4F8E-A3E0-5459F299560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2" name="Rectangle 16">
              <a:extLst>
                <a:ext uri="{FF2B5EF4-FFF2-40B4-BE49-F238E27FC236}">
                  <a16:creationId xmlns:a16="http://schemas.microsoft.com/office/drawing/2014/main" id="{EF333478-7216-4BE6-B27B-13259DB68D96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3" name="Rectangle 16">
              <a:extLst>
                <a:ext uri="{FF2B5EF4-FFF2-40B4-BE49-F238E27FC236}">
                  <a16:creationId xmlns:a16="http://schemas.microsoft.com/office/drawing/2014/main" id="{72AB00D2-6572-4F42-963A-333CA801C41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4" name="Rectangle 16">
              <a:extLst>
                <a:ext uri="{FF2B5EF4-FFF2-40B4-BE49-F238E27FC236}">
                  <a16:creationId xmlns:a16="http://schemas.microsoft.com/office/drawing/2014/main" id="{2B48C731-36EC-44AB-8164-5799C3C9E99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5" name="Rectangle 16">
              <a:extLst>
                <a:ext uri="{FF2B5EF4-FFF2-40B4-BE49-F238E27FC236}">
                  <a16:creationId xmlns:a16="http://schemas.microsoft.com/office/drawing/2014/main" id="{4C0A50DC-4097-4007-89B3-24E2AFFDC62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6" name="Rectangle 16">
              <a:extLst>
                <a:ext uri="{FF2B5EF4-FFF2-40B4-BE49-F238E27FC236}">
                  <a16:creationId xmlns:a16="http://schemas.microsoft.com/office/drawing/2014/main" id="{1C7E196A-95AE-4FF8-BF3A-05E4DF0D7B3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7" name="Rectangle 16">
              <a:extLst>
                <a:ext uri="{FF2B5EF4-FFF2-40B4-BE49-F238E27FC236}">
                  <a16:creationId xmlns:a16="http://schemas.microsoft.com/office/drawing/2014/main" id="{A959D189-9462-4F8C-ADD8-3CB8C68D9102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8" name="Rectangle 16">
              <a:extLst>
                <a:ext uri="{FF2B5EF4-FFF2-40B4-BE49-F238E27FC236}">
                  <a16:creationId xmlns:a16="http://schemas.microsoft.com/office/drawing/2014/main" id="{CF6FB20E-1562-4C12-9892-412AD450670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9" name="Rectangle 16">
              <a:extLst>
                <a:ext uri="{FF2B5EF4-FFF2-40B4-BE49-F238E27FC236}">
                  <a16:creationId xmlns:a16="http://schemas.microsoft.com/office/drawing/2014/main" id="{7DEC4CEF-B287-486B-BE08-1B985F4A912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60" name="그룹 798">
            <a:extLst>
              <a:ext uri="{FF2B5EF4-FFF2-40B4-BE49-F238E27FC236}">
                <a16:creationId xmlns:a16="http://schemas.microsoft.com/office/drawing/2014/main" id="{601B5FC3-65BB-4CA9-99FE-DDC3F931C147}"/>
              </a:ext>
            </a:extLst>
          </p:cNvPr>
          <p:cNvGrpSpPr/>
          <p:nvPr/>
        </p:nvGrpSpPr>
        <p:grpSpPr>
          <a:xfrm>
            <a:off x="4923474" y="448648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61" name="Rectangle 16">
              <a:extLst>
                <a:ext uri="{FF2B5EF4-FFF2-40B4-BE49-F238E27FC236}">
                  <a16:creationId xmlns:a16="http://schemas.microsoft.com/office/drawing/2014/main" id="{BECC200B-9F8A-44D5-9528-FCF3F1B4DD0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2" name="Rectangle 16">
              <a:extLst>
                <a:ext uri="{FF2B5EF4-FFF2-40B4-BE49-F238E27FC236}">
                  <a16:creationId xmlns:a16="http://schemas.microsoft.com/office/drawing/2014/main" id="{E760EE9B-1067-4B33-8C7B-5BA9CAE9B10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3" name="Rectangle 16">
              <a:extLst>
                <a:ext uri="{FF2B5EF4-FFF2-40B4-BE49-F238E27FC236}">
                  <a16:creationId xmlns:a16="http://schemas.microsoft.com/office/drawing/2014/main" id="{96DC1196-BB5D-461D-BA96-DABBA9BDF66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4" name="Rectangle 16">
              <a:extLst>
                <a:ext uri="{FF2B5EF4-FFF2-40B4-BE49-F238E27FC236}">
                  <a16:creationId xmlns:a16="http://schemas.microsoft.com/office/drawing/2014/main" id="{6869892E-9ED9-4AD2-A659-E379C8A29AF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5" name="Rectangle 16">
              <a:extLst>
                <a:ext uri="{FF2B5EF4-FFF2-40B4-BE49-F238E27FC236}">
                  <a16:creationId xmlns:a16="http://schemas.microsoft.com/office/drawing/2014/main" id="{681CD0EC-4FB1-409E-850E-DAF63C32ADA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6" name="Rectangle 16">
              <a:extLst>
                <a:ext uri="{FF2B5EF4-FFF2-40B4-BE49-F238E27FC236}">
                  <a16:creationId xmlns:a16="http://schemas.microsoft.com/office/drawing/2014/main" id="{1D158F3E-AFA9-483A-8EB1-C96347C1E33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7" name="Rectangle 16">
              <a:extLst>
                <a:ext uri="{FF2B5EF4-FFF2-40B4-BE49-F238E27FC236}">
                  <a16:creationId xmlns:a16="http://schemas.microsoft.com/office/drawing/2014/main" id="{129EC75C-FA69-4D6A-9B15-D7BB4E2294C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8" name="Rectangle 16">
              <a:extLst>
                <a:ext uri="{FF2B5EF4-FFF2-40B4-BE49-F238E27FC236}">
                  <a16:creationId xmlns:a16="http://schemas.microsoft.com/office/drawing/2014/main" id="{32DD8AEC-E2F7-4926-B269-F72EA45614D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9" name="Rectangle 16">
              <a:extLst>
                <a:ext uri="{FF2B5EF4-FFF2-40B4-BE49-F238E27FC236}">
                  <a16:creationId xmlns:a16="http://schemas.microsoft.com/office/drawing/2014/main" id="{823DB3B3-C5A6-46F6-9F70-D1D8396B47C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0" name="Rectangle 16">
              <a:extLst>
                <a:ext uri="{FF2B5EF4-FFF2-40B4-BE49-F238E27FC236}">
                  <a16:creationId xmlns:a16="http://schemas.microsoft.com/office/drawing/2014/main" id="{FAE78124-9725-4796-890E-5F3451D3FD5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71" name="그룹 809">
            <a:extLst>
              <a:ext uri="{FF2B5EF4-FFF2-40B4-BE49-F238E27FC236}">
                <a16:creationId xmlns:a16="http://schemas.microsoft.com/office/drawing/2014/main" id="{D3BDC259-E847-4B2E-9B66-95C9DAE74263}"/>
              </a:ext>
            </a:extLst>
          </p:cNvPr>
          <p:cNvGrpSpPr/>
          <p:nvPr/>
        </p:nvGrpSpPr>
        <p:grpSpPr>
          <a:xfrm>
            <a:off x="1150510" y="448648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72" name="Rectangle 16">
              <a:extLst>
                <a:ext uri="{FF2B5EF4-FFF2-40B4-BE49-F238E27FC236}">
                  <a16:creationId xmlns:a16="http://schemas.microsoft.com/office/drawing/2014/main" id="{99F43999-2837-45B5-A9F2-0B18AE9E460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3" name="Rectangle 16">
              <a:extLst>
                <a:ext uri="{FF2B5EF4-FFF2-40B4-BE49-F238E27FC236}">
                  <a16:creationId xmlns:a16="http://schemas.microsoft.com/office/drawing/2014/main" id="{2BA6FAF6-8653-4C45-A5C6-4CA2D50FDCB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4" name="Rectangle 16">
              <a:extLst>
                <a:ext uri="{FF2B5EF4-FFF2-40B4-BE49-F238E27FC236}">
                  <a16:creationId xmlns:a16="http://schemas.microsoft.com/office/drawing/2014/main" id="{E678FB62-C929-4E24-837E-3EEC73385E5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5" name="Rectangle 16">
              <a:extLst>
                <a:ext uri="{FF2B5EF4-FFF2-40B4-BE49-F238E27FC236}">
                  <a16:creationId xmlns:a16="http://schemas.microsoft.com/office/drawing/2014/main" id="{66DD1CE8-4096-402F-99C5-7524093B9EC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6" name="Rectangle 16">
              <a:extLst>
                <a:ext uri="{FF2B5EF4-FFF2-40B4-BE49-F238E27FC236}">
                  <a16:creationId xmlns:a16="http://schemas.microsoft.com/office/drawing/2014/main" id="{40A47FAE-3A34-41D5-8F4D-6AD50345907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7" name="Rectangle 16">
              <a:extLst>
                <a:ext uri="{FF2B5EF4-FFF2-40B4-BE49-F238E27FC236}">
                  <a16:creationId xmlns:a16="http://schemas.microsoft.com/office/drawing/2014/main" id="{1634A12D-D8D6-4619-97D6-2401A43A591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8" name="Rectangle 16">
              <a:extLst>
                <a:ext uri="{FF2B5EF4-FFF2-40B4-BE49-F238E27FC236}">
                  <a16:creationId xmlns:a16="http://schemas.microsoft.com/office/drawing/2014/main" id="{50EB27EB-4030-4C80-AE7A-1FB138519DE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9" name="Rectangle 16">
              <a:extLst>
                <a:ext uri="{FF2B5EF4-FFF2-40B4-BE49-F238E27FC236}">
                  <a16:creationId xmlns:a16="http://schemas.microsoft.com/office/drawing/2014/main" id="{C6FA1D34-A043-483E-954E-62B260CD40E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0" name="Rectangle 16">
              <a:extLst>
                <a:ext uri="{FF2B5EF4-FFF2-40B4-BE49-F238E27FC236}">
                  <a16:creationId xmlns:a16="http://schemas.microsoft.com/office/drawing/2014/main" id="{6AD37476-AF89-4DAD-AAE9-9870AC09BA8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1" name="Rectangle 16">
              <a:extLst>
                <a:ext uri="{FF2B5EF4-FFF2-40B4-BE49-F238E27FC236}">
                  <a16:creationId xmlns:a16="http://schemas.microsoft.com/office/drawing/2014/main" id="{9B168863-B318-4A9A-BE7D-23D8597BBC3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82" name="그룹 820">
            <a:extLst>
              <a:ext uri="{FF2B5EF4-FFF2-40B4-BE49-F238E27FC236}">
                <a16:creationId xmlns:a16="http://schemas.microsoft.com/office/drawing/2014/main" id="{85968203-F3BD-4CAC-B142-80A93E3BD297}"/>
              </a:ext>
            </a:extLst>
          </p:cNvPr>
          <p:cNvGrpSpPr/>
          <p:nvPr/>
        </p:nvGrpSpPr>
        <p:grpSpPr>
          <a:xfrm>
            <a:off x="8632828" y="424156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83" name="Rectangle 16">
              <a:extLst>
                <a:ext uri="{FF2B5EF4-FFF2-40B4-BE49-F238E27FC236}">
                  <a16:creationId xmlns:a16="http://schemas.microsoft.com/office/drawing/2014/main" id="{09B4BEBF-19D8-4EE5-A8AF-2CE06DFD468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4" name="Rectangle 16">
              <a:extLst>
                <a:ext uri="{FF2B5EF4-FFF2-40B4-BE49-F238E27FC236}">
                  <a16:creationId xmlns:a16="http://schemas.microsoft.com/office/drawing/2014/main" id="{2686FDAA-DF34-45C1-856C-3DA16AC8E99D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5" name="Rectangle 16">
              <a:extLst>
                <a:ext uri="{FF2B5EF4-FFF2-40B4-BE49-F238E27FC236}">
                  <a16:creationId xmlns:a16="http://schemas.microsoft.com/office/drawing/2014/main" id="{9B0AC806-97A2-48BB-9F6A-F39257DE20C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6" name="Rectangle 16">
              <a:extLst>
                <a:ext uri="{FF2B5EF4-FFF2-40B4-BE49-F238E27FC236}">
                  <a16:creationId xmlns:a16="http://schemas.microsoft.com/office/drawing/2014/main" id="{FC8B1533-1967-4518-B604-F81201808DC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7" name="Rectangle 16">
              <a:extLst>
                <a:ext uri="{FF2B5EF4-FFF2-40B4-BE49-F238E27FC236}">
                  <a16:creationId xmlns:a16="http://schemas.microsoft.com/office/drawing/2014/main" id="{4C473AEC-F0A1-4EF6-9A82-57EB016611A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8" name="Rectangle 16">
              <a:extLst>
                <a:ext uri="{FF2B5EF4-FFF2-40B4-BE49-F238E27FC236}">
                  <a16:creationId xmlns:a16="http://schemas.microsoft.com/office/drawing/2014/main" id="{53274158-0DB0-4570-B399-B52AA53E44F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9" name="Rectangle 16">
              <a:extLst>
                <a:ext uri="{FF2B5EF4-FFF2-40B4-BE49-F238E27FC236}">
                  <a16:creationId xmlns:a16="http://schemas.microsoft.com/office/drawing/2014/main" id="{608C5878-3D24-4700-9559-AE8AA7B2565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0" name="Rectangle 16">
              <a:extLst>
                <a:ext uri="{FF2B5EF4-FFF2-40B4-BE49-F238E27FC236}">
                  <a16:creationId xmlns:a16="http://schemas.microsoft.com/office/drawing/2014/main" id="{BC8C7DAF-7C50-47F1-9166-D8BF9F1C2B6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1" name="Rectangle 16">
              <a:extLst>
                <a:ext uri="{FF2B5EF4-FFF2-40B4-BE49-F238E27FC236}">
                  <a16:creationId xmlns:a16="http://schemas.microsoft.com/office/drawing/2014/main" id="{C01C08DA-3C57-48FC-BBF6-98FD8FC5EF4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2" name="Rectangle 16">
              <a:extLst>
                <a:ext uri="{FF2B5EF4-FFF2-40B4-BE49-F238E27FC236}">
                  <a16:creationId xmlns:a16="http://schemas.microsoft.com/office/drawing/2014/main" id="{83B269D8-6090-4008-AE81-231EC3AB07B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93" name="그룹 831">
            <a:extLst>
              <a:ext uri="{FF2B5EF4-FFF2-40B4-BE49-F238E27FC236}">
                <a16:creationId xmlns:a16="http://schemas.microsoft.com/office/drawing/2014/main" id="{B11128C2-9E32-4B56-AD89-700C7023071F}"/>
              </a:ext>
            </a:extLst>
          </p:cNvPr>
          <p:cNvGrpSpPr/>
          <p:nvPr/>
        </p:nvGrpSpPr>
        <p:grpSpPr>
          <a:xfrm>
            <a:off x="4923474" y="424156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94" name="Rectangle 16">
              <a:extLst>
                <a:ext uri="{FF2B5EF4-FFF2-40B4-BE49-F238E27FC236}">
                  <a16:creationId xmlns:a16="http://schemas.microsoft.com/office/drawing/2014/main" id="{8B101533-D0BE-49AB-9686-E946B3E7D698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5" name="Rectangle 16">
              <a:extLst>
                <a:ext uri="{FF2B5EF4-FFF2-40B4-BE49-F238E27FC236}">
                  <a16:creationId xmlns:a16="http://schemas.microsoft.com/office/drawing/2014/main" id="{17B27785-6F34-4B62-8F79-C7DCF905431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6" name="Rectangle 16">
              <a:extLst>
                <a:ext uri="{FF2B5EF4-FFF2-40B4-BE49-F238E27FC236}">
                  <a16:creationId xmlns:a16="http://schemas.microsoft.com/office/drawing/2014/main" id="{9950F911-01B2-42DA-AB74-FBF5748408E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7" name="Rectangle 16">
              <a:extLst>
                <a:ext uri="{FF2B5EF4-FFF2-40B4-BE49-F238E27FC236}">
                  <a16:creationId xmlns:a16="http://schemas.microsoft.com/office/drawing/2014/main" id="{07453F42-11E4-43BD-84E6-9E87AF3E9DB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8" name="Rectangle 16">
              <a:extLst>
                <a:ext uri="{FF2B5EF4-FFF2-40B4-BE49-F238E27FC236}">
                  <a16:creationId xmlns:a16="http://schemas.microsoft.com/office/drawing/2014/main" id="{645D9886-D6E0-4A54-B76D-66BE948ADE3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9" name="Rectangle 16">
              <a:extLst>
                <a:ext uri="{FF2B5EF4-FFF2-40B4-BE49-F238E27FC236}">
                  <a16:creationId xmlns:a16="http://schemas.microsoft.com/office/drawing/2014/main" id="{B8F762D1-CE20-4E32-A1F3-9AD35CFD6C41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0" name="Rectangle 16">
              <a:extLst>
                <a:ext uri="{FF2B5EF4-FFF2-40B4-BE49-F238E27FC236}">
                  <a16:creationId xmlns:a16="http://schemas.microsoft.com/office/drawing/2014/main" id="{0A16DD72-FFE9-4573-9234-138565C430C7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1" name="Rectangle 16">
              <a:extLst>
                <a:ext uri="{FF2B5EF4-FFF2-40B4-BE49-F238E27FC236}">
                  <a16:creationId xmlns:a16="http://schemas.microsoft.com/office/drawing/2014/main" id="{2F2306B4-AA7D-4607-BF4F-F4D09420FCB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2" name="Rectangle 16">
              <a:extLst>
                <a:ext uri="{FF2B5EF4-FFF2-40B4-BE49-F238E27FC236}">
                  <a16:creationId xmlns:a16="http://schemas.microsoft.com/office/drawing/2014/main" id="{374EB87C-B1E8-471D-AA10-DAB396B3A4F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3" name="Rectangle 16">
              <a:extLst>
                <a:ext uri="{FF2B5EF4-FFF2-40B4-BE49-F238E27FC236}">
                  <a16:creationId xmlns:a16="http://schemas.microsoft.com/office/drawing/2014/main" id="{3ED03A4D-B59B-40BF-904C-93A40E160E5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04" name="그룹 842">
            <a:extLst>
              <a:ext uri="{FF2B5EF4-FFF2-40B4-BE49-F238E27FC236}">
                <a16:creationId xmlns:a16="http://schemas.microsoft.com/office/drawing/2014/main" id="{1964536E-F4A2-419C-B1B0-542DC4DAFA7F}"/>
              </a:ext>
            </a:extLst>
          </p:cNvPr>
          <p:cNvGrpSpPr/>
          <p:nvPr/>
        </p:nvGrpSpPr>
        <p:grpSpPr>
          <a:xfrm>
            <a:off x="1150510" y="424156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05" name="Rectangle 16">
              <a:extLst>
                <a:ext uri="{FF2B5EF4-FFF2-40B4-BE49-F238E27FC236}">
                  <a16:creationId xmlns:a16="http://schemas.microsoft.com/office/drawing/2014/main" id="{B81AFE91-AFE6-4619-9314-AF103D73B4E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6" name="Rectangle 16">
              <a:extLst>
                <a:ext uri="{FF2B5EF4-FFF2-40B4-BE49-F238E27FC236}">
                  <a16:creationId xmlns:a16="http://schemas.microsoft.com/office/drawing/2014/main" id="{1E6B571F-BFA5-461D-A9E7-B6039415BA4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7" name="Rectangle 16">
              <a:extLst>
                <a:ext uri="{FF2B5EF4-FFF2-40B4-BE49-F238E27FC236}">
                  <a16:creationId xmlns:a16="http://schemas.microsoft.com/office/drawing/2014/main" id="{C46ED148-06B7-4EFE-B471-0DFE13415EA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8" name="Rectangle 16">
              <a:extLst>
                <a:ext uri="{FF2B5EF4-FFF2-40B4-BE49-F238E27FC236}">
                  <a16:creationId xmlns:a16="http://schemas.microsoft.com/office/drawing/2014/main" id="{B3ED0EF0-B67B-47A7-9E24-B90C49D0F17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9" name="Rectangle 16">
              <a:extLst>
                <a:ext uri="{FF2B5EF4-FFF2-40B4-BE49-F238E27FC236}">
                  <a16:creationId xmlns:a16="http://schemas.microsoft.com/office/drawing/2014/main" id="{5BB4733E-991F-482F-A23E-01BCB7E2D1F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0" name="Rectangle 16">
              <a:extLst>
                <a:ext uri="{FF2B5EF4-FFF2-40B4-BE49-F238E27FC236}">
                  <a16:creationId xmlns:a16="http://schemas.microsoft.com/office/drawing/2014/main" id="{14BF39D5-08E6-4889-9588-CAA56CB3F32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1" name="Rectangle 16">
              <a:extLst>
                <a:ext uri="{FF2B5EF4-FFF2-40B4-BE49-F238E27FC236}">
                  <a16:creationId xmlns:a16="http://schemas.microsoft.com/office/drawing/2014/main" id="{170B1B21-583C-4A08-A076-49E0F04F641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2" name="Rectangle 16">
              <a:extLst>
                <a:ext uri="{FF2B5EF4-FFF2-40B4-BE49-F238E27FC236}">
                  <a16:creationId xmlns:a16="http://schemas.microsoft.com/office/drawing/2014/main" id="{A583CB10-9E2C-4525-9D97-858F8425B3D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3" name="Rectangle 16">
              <a:extLst>
                <a:ext uri="{FF2B5EF4-FFF2-40B4-BE49-F238E27FC236}">
                  <a16:creationId xmlns:a16="http://schemas.microsoft.com/office/drawing/2014/main" id="{5A28F49D-5983-422E-AD8F-4A7190D5676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4" name="Rectangle 16">
              <a:extLst>
                <a:ext uri="{FF2B5EF4-FFF2-40B4-BE49-F238E27FC236}">
                  <a16:creationId xmlns:a16="http://schemas.microsoft.com/office/drawing/2014/main" id="{71D1310D-59F4-4BC9-AE35-3A85C2F0118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15" name="그룹 853">
            <a:extLst>
              <a:ext uri="{FF2B5EF4-FFF2-40B4-BE49-F238E27FC236}">
                <a16:creationId xmlns:a16="http://schemas.microsoft.com/office/drawing/2014/main" id="{81CFACFF-11A1-4DEB-BA5C-15581375D9AB}"/>
              </a:ext>
            </a:extLst>
          </p:cNvPr>
          <p:cNvGrpSpPr/>
          <p:nvPr/>
        </p:nvGrpSpPr>
        <p:grpSpPr>
          <a:xfrm>
            <a:off x="8632828" y="399663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16" name="Rectangle 16">
              <a:extLst>
                <a:ext uri="{FF2B5EF4-FFF2-40B4-BE49-F238E27FC236}">
                  <a16:creationId xmlns:a16="http://schemas.microsoft.com/office/drawing/2014/main" id="{D61C1B99-ADD8-44E3-9B15-9FF027FC006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7" name="Rectangle 16">
              <a:extLst>
                <a:ext uri="{FF2B5EF4-FFF2-40B4-BE49-F238E27FC236}">
                  <a16:creationId xmlns:a16="http://schemas.microsoft.com/office/drawing/2014/main" id="{0E8A40F9-5556-410C-9A0C-4C5A232B219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8" name="Rectangle 16">
              <a:extLst>
                <a:ext uri="{FF2B5EF4-FFF2-40B4-BE49-F238E27FC236}">
                  <a16:creationId xmlns:a16="http://schemas.microsoft.com/office/drawing/2014/main" id="{C767F303-1B2B-493D-9ACC-761AC025E4F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9" name="Rectangle 16">
              <a:extLst>
                <a:ext uri="{FF2B5EF4-FFF2-40B4-BE49-F238E27FC236}">
                  <a16:creationId xmlns:a16="http://schemas.microsoft.com/office/drawing/2014/main" id="{67A213F8-37EA-4A71-9F24-71221A25165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0" name="Rectangle 16">
              <a:extLst>
                <a:ext uri="{FF2B5EF4-FFF2-40B4-BE49-F238E27FC236}">
                  <a16:creationId xmlns:a16="http://schemas.microsoft.com/office/drawing/2014/main" id="{5D5ECAAE-C525-44E4-8640-4349DA1716D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1" name="Rectangle 16">
              <a:extLst>
                <a:ext uri="{FF2B5EF4-FFF2-40B4-BE49-F238E27FC236}">
                  <a16:creationId xmlns:a16="http://schemas.microsoft.com/office/drawing/2014/main" id="{2EB4B125-E296-4F3D-B5E6-ACE04E7C3E9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2" name="Rectangle 16">
              <a:extLst>
                <a:ext uri="{FF2B5EF4-FFF2-40B4-BE49-F238E27FC236}">
                  <a16:creationId xmlns:a16="http://schemas.microsoft.com/office/drawing/2014/main" id="{3B437C11-6C97-42C0-9564-A14FD88D5F0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3" name="Rectangle 16">
              <a:extLst>
                <a:ext uri="{FF2B5EF4-FFF2-40B4-BE49-F238E27FC236}">
                  <a16:creationId xmlns:a16="http://schemas.microsoft.com/office/drawing/2014/main" id="{E4D665E1-7AC7-40CB-9445-C62C6C97F94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4" name="Rectangle 16">
              <a:extLst>
                <a:ext uri="{FF2B5EF4-FFF2-40B4-BE49-F238E27FC236}">
                  <a16:creationId xmlns:a16="http://schemas.microsoft.com/office/drawing/2014/main" id="{EB61AC7E-95A0-4A0A-B8C4-2EEFF4D199E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5" name="Rectangle 16">
              <a:extLst>
                <a:ext uri="{FF2B5EF4-FFF2-40B4-BE49-F238E27FC236}">
                  <a16:creationId xmlns:a16="http://schemas.microsoft.com/office/drawing/2014/main" id="{B9E8E61D-BA73-4A78-B504-441AF39D549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6" name="그룹 864">
            <a:extLst>
              <a:ext uri="{FF2B5EF4-FFF2-40B4-BE49-F238E27FC236}">
                <a16:creationId xmlns:a16="http://schemas.microsoft.com/office/drawing/2014/main" id="{9A26EC94-6135-4D9B-8388-23045A1DB059}"/>
              </a:ext>
            </a:extLst>
          </p:cNvPr>
          <p:cNvGrpSpPr/>
          <p:nvPr/>
        </p:nvGrpSpPr>
        <p:grpSpPr>
          <a:xfrm>
            <a:off x="4923474" y="399663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27" name="Rectangle 16">
              <a:extLst>
                <a:ext uri="{FF2B5EF4-FFF2-40B4-BE49-F238E27FC236}">
                  <a16:creationId xmlns:a16="http://schemas.microsoft.com/office/drawing/2014/main" id="{2715585E-8F76-4EF4-B5C6-5B08EAF24CD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8" name="Rectangle 16">
              <a:extLst>
                <a:ext uri="{FF2B5EF4-FFF2-40B4-BE49-F238E27FC236}">
                  <a16:creationId xmlns:a16="http://schemas.microsoft.com/office/drawing/2014/main" id="{CFBD4426-F977-4F2C-A61F-008125BDEC5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9" name="Rectangle 16">
              <a:extLst>
                <a:ext uri="{FF2B5EF4-FFF2-40B4-BE49-F238E27FC236}">
                  <a16:creationId xmlns:a16="http://schemas.microsoft.com/office/drawing/2014/main" id="{AEA02F96-C9F1-4B0C-BEC1-91A645640B9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0" name="Rectangle 16">
              <a:extLst>
                <a:ext uri="{FF2B5EF4-FFF2-40B4-BE49-F238E27FC236}">
                  <a16:creationId xmlns:a16="http://schemas.microsoft.com/office/drawing/2014/main" id="{1B72905B-62EC-4BDF-9ECC-EFA6ADBB52A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1" name="Rectangle 16">
              <a:extLst>
                <a:ext uri="{FF2B5EF4-FFF2-40B4-BE49-F238E27FC236}">
                  <a16:creationId xmlns:a16="http://schemas.microsoft.com/office/drawing/2014/main" id="{DE78AFF3-81B0-4C40-AD95-1CC9F36173C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2" name="Rectangle 16">
              <a:extLst>
                <a:ext uri="{FF2B5EF4-FFF2-40B4-BE49-F238E27FC236}">
                  <a16:creationId xmlns:a16="http://schemas.microsoft.com/office/drawing/2014/main" id="{6E4B1E48-2A00-440F-9A37-41225370DFF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3" name="Rectangle 16">
              <a:extLst>
                <a:ext uri="{FF2B5EF4-FFF2-40B4-BE49-F238E27FC236}">
                  <a16:creationId xmlns:a16="http://schemas.microsoft.com/office/drawing/2014/main" id="{F6576085-16CA-4F2A-A190-4B1E94E8009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4" name="Rectangle 16">
              <a:extLst>
                <a:ext uri="{FF2B5EF4-FFF2-40B4-BE49-F238E27FC236}">
                  <a16:creationId xmlns:a16="http://schemas.microsoft.com/office/drawing/2014/main" id="{1A5BA186-B2E6-43AD-BF60-E4C2185FF78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5" name="Rectangle 16">
              <a:extLst>
                <a:ext uri="{FF2B5EF4-FFF2-40B4-BE49-F238E27FC236}">
                  <a16:creationId xmlns:a16="http://schemas.microsoft.com/office/drawing/2014/main" id="{C58E6A44-4F7C-4174-A5C8-B02F1D22CD11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6" name="Rectangle 16">
              <a:extLst>
                <a:ext uri="{FF2B5EF4-FFF2-40B4-BE49-F238E27FC236}">
                  <a16:creationId xmlns:a16="http://schemas.microsoft.com/office/drawing/2014/main" id="{8A175700-6FC8-4426-877A-E20096CFB6C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37" name="그룹 875">
            <a:extLst>
              <a:ext uri="{FF2B5EF4-FFF2-40B4-BE49-F238E27FC236}">
                <a16:creationId xmlns:a16="http://schemas.microsoft.com/office/drawing/2014/main" id="{6A4B3C6D-D28B-4918-ABB1-5D7145C1E012}"/>
              </a:ext>
            </a:extLst>
          </p:cNvPr>
          <p:cNvGrpSpPr/>
          <p:nvPr/>
        </p:nvGrpSpPr>
        <p:grpSpPr>
          <a:xfrm>
            <a:off x="1150510" y="39966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38" name="Rectangle 16">
              <a:extLst>
                <a:ext uri="{FF2B5EF4-FFF2-40B4-BE49-F238E27FC236}">
                  <a16:creationId xmlns:a16="http://schemas.microsoft.com/office/drawing/2014/main" id="{179CFE73-5914-4BE1-BE62-C01F9EBF028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9" name="Rectangle 16">
              <a:extLst>
                <a:ext uri="{FF2B5EF4-FFF2-40B4-BE49-F238E27FC236}">
                  <a16:creationId xmlns:a16="http://schemas.microsoft.com/office/drawing/2014/main" id="{AB47DC1D-3D0F-4ECA-9AEB-A8BEA2E8B44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0" name="Rectangle 16">
              <a:extLst>
                <a:ext uri="{FF2B5EF4-FFF2-40B4-BE49-F238E27FC236}">
                  <a16:creationId xmlns:a16="http://schemas.microsoft.com/office/drawing/2014/main" id="{242A8173-8867-4258-9849-95315C2231D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1" name="Rectangle 16">
              <a:extLst>
                <a:ext uri="{FF2B5EF4-FFF2-40B4-BE49-F238E27FC236}">
                  <a16:creationId xmlns:a16="http://schemas.microsoft.com/office/drawing/2014/main" id="{D90E514F-A60D-4AA4-969A-6EDFCCB9379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2" name="Rectangle 16">
              <a:extLst>
                <a:ext uri="{FF2B5EF4-FFF2-40B4-BE49-F238E27FC236}">
                  <a16:creationId xmlns:a16="http://schemas.microsoft.com/office/drawing/2014/main" id="{4D6E41A6-7413-4D08-9292-2F5D5090E456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3" name="Rectangle 16">
              <a:extLst>
                <a:ext uri="{FF2B5EF4-FFF2-40B4-BE49-F238E27FC236}">
                  <a16:creationId xmlns:a16="http://schemas.microsoft.com/office/drawing/2014/main" id="{0B008828-A916-4902-A0EF-D174EC886A7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4" name="Rectangle 16">
              <a:extLst>
                <a:ext uri="{FF2B5EF4-FFF2-40B4-BE49-F238E27FC236}">
                  <a16:creationId xmlns:a16="http://schemas.microsoft.com/office/drawing/2014/main" id="{FA66C46D-287D-4ACF-8B05-5BC9BFA927D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5" name="Rectangle 16">
              <a:extLst>
                <a:ext uri="{FF2B5EF4-FFF2-40B4-BE49-F238E27FC236}">
                  <a16:creationId xmlns:a16="http://schemas.microsoft.com/office/drawing/2014/main" id="{C3290AE6-593F-4A49-ADB1-0DFF8D608D5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6" name="Rectangle 16">
              <a:extLst>
                <a:ext uri="{FF2B5EF4-FFF2-40B4-BE49-F238E27FC236}">
                  <a16:creationId xmlns:a16="http://schemas.microsoft.com/office/drawing/2014/main" id="{6D4700CE-3E8E-41A0-A8DF-72CB5F59E8C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7" name="Rectangle 16">
              <a:extLst>
                <a:ext uri="{FF2B5EF4-FFF2-40B4-BE49-F238E27FC236}">
                  <a16:creationId xmlns:a16="http://schemas.microsoft.com/office/drawing/2014/main" id="{7B223276-6497-4D0E-946B-EF8D2E0EA06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48" name="그룹 886">
            <a:extLst>
              <a:ext uri="{FF2B5EF4-FFF2-40B4-BE49-F238E27FC236}">
                <a16:creationId xmlns:a16="http://schemas.microsoft.com/office/drawing/2014/main" id="{0928D68B-B191-4D9B-A10B-F0D6DF3CD887}"/>
              </a:ext>
            </a:extLst>
          </p:cNvPr>
          <p:cNvGrpSpPr/>
          <p:nvPr/>
        </p:nvGrpSpPr>
        <p:grpSpPr>
          <a:xfrm>
            <a:off x="8632828" y="375171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49" name="Rectangle 16">
              <a:extLst>
                <a:ext uri="{FF2B5EF4-FFF2-40B4-BE49-F238E27FC236}">
                  <a16:creationId xmlns:a16="http://schemas.microsoft.com/office/drawing/2014/main" id="{604C0293-C88D-4155-ADFE-790C0614563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0" name="Rectangle 16">
              <a:extLst>
                <a:ext uri="{FF2B5EF4-FFF2-40B4-BE49-F238E27FC236}">
                  <a16:creationId xmlns:a16="http://schemas.microsoft.com/office/drawing/2014/main" id="{976D9E02-DFC4-4A9A-A5F5-4BC2030AF9E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1" name="Rectangle 16">
              <a:extLst>
                <a:ext uri="{FF2B5EF4-FFF2-40B4-BE49-F238E27FC236}">
                  <a16:creationId xmlns:a16="http://schemas.microsoft.com/office/drawing/2014/main" id="{08DCF405-70A9-41D5-A733-5DF90B47602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2" name="Rectangle 16">
              <a:extLst>
                <a:ext uri="{FF2B5EF4-FFF2-40B4-BE49-F238E27FC236}">
                  <a16:creationId xmlns:a16="http://schemas.microsoft.com/office/drawing/2014/main" id="{175310FD-5F5F-488B-96EE-B5C242E1D1D2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3" name="Rectangle 16">
              <a:extLst>
                <a:ext uri="{FF2B5EF4-FFF2-40B4-BE49-F238E27FC236}">
                  <a16:creationId xmlns:a16="http://schemas.microsoft.com/office/drawing/2014/main" id="{8ACCA1DA-C4BC-4A3B-9BD1-0E00CB11C82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4" name="Rectangle 16">
              <a:extLst>
                <a:ext uri="{FF2B5EF4-FFF2-40B4-BE49-F238E27FC236}">
                  <a16:creationId xmlns:a16="http://schemas.microsoft.com/office/drawing/2014/main" id="{93B0E49D-1A7C-468C-BD29-DBF59A6303B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5" name="Rectangle 16">
              <a:extLst>
                <a:ext uri="{FF2B5EF4-FFF2-40B4-BE49-F238E27FC236}">
                  <a16:creationId xmlns:a16="http://schemas.microsoft.com/office/drawing/2014/main" id="{92F8DA09-3723-428C-8AE9-F6F7414D80D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6" name="Rectangle 16">
              <a:extLst>
                <a:ext uri="{FF2B5EF4-FFF2-40B4-BE49-F238E27FC236}">
                  <a16:creationId xmlns:a16="http://schemas.microsoft.com/office/drawing/2014/main" id="{A10E183D-F0DB-4E82-820D-52A4FA90CD0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7" name="Rectangle 16">
              <a:extLst>
                <a:ext uri="{FF2B5EF4-FFF2-40B4-BE49-F238E27FC236}">
                  <a16:creationId xmlns:a16="http://schemas.microsoft.com/office/drawing/2014/main" id="{D2E07313-B2DE-4248-9DB5-A08245309DF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8" name="Rectangle 16">
              <a:extLst>
                <a:ext uri="{FF2B5EF4-FFF2-40B4-BE49-F238E27FC236}">
                  <a16:creationId xmlns:a16="http://schemas.microsoft.com/office/drawing/2014/main" id="{0886FB0C-0C84-449C-9792-B63F60DC21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59" name="그룹 897">
            <a:extLst>
              <a:ext uri="{FF2B5EF4-FFF2-40B4-BE49-F238E27FC236}">
                <a16:creationId xmlns:a16="http://schemas.microsoft.com/office/drawing/2014/main" id="{F7DDC604-ED2F-4F41-B5E0-4C92BCB52A42}"/>
              </a:ext>
            </a:extLst>
          </p:cNvPr>
          <p:cNvGrpSpPr/>
          <p:nvPr/>
        </p:nvGrpSpPr>
        <p:grpSpPr>
          <a:xfrm>
            <a:off x="4923474" y="37517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60" name="Rectangle 16">
              <a:extLst>
                <a:ext uri="{FF2B5EF4-FFF2-40B4-BE49-F238E27FC236}">
                  <a16:creationId xmlns:a16="http://schemas.microsoft.com/office/drawing/2014/main" id="{BA2A2325-6431-40A6-B489-92D4C51D8BE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1" name="Rectangle 16">
              <a:extLst>
                <a:ext uri="{FF2B5EF4-FFF2-40B4-BE49-F238E27FC236}">
                  <a16:creationId xmlns:a16="http://schemas.microsoft.com/office/drawing/2014/main" id="{A93D9275-AB61-4F34-8959-C4606A11498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2" name="Rectangle 16">
              <a:extLst>
                <a:ext uri="{FF2B5EF4-FFF2-40B4-BE49-F238E27FC236}">
                  <a16:creationId xmlns:a16="http://schemas.microsoft.com/office/drawing/2014/main" id="{52FA48ED-9DBB-4C2E-8A97-D3D9ECF0ADD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3" name="Rectangle 16">
              <a:extLst>
                <a:ext uri="{FF2B5EF4-FFF2-40B4-BE49-F238E27FC236}">
                  <a16:creationId xmlns:a16="http://schemas.microsoft.com/office/drawing/2014/main" id="{9B2019DC-5C13-4209-8213-85523959C47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4" name="Rectangle 16">
              <a:extLst>
                <a:ext uri="{FF2B5EF4-FFF2-40B4-BE49-F238E27FC236}">
                  <a16:creationId xmlns:a16="http://schemas.microsoft.com/office/drawing/2014/main" id="{CA72654E-9BA9-4BC2-890A-F4042B7475D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5" name="Rectangle 16">
              <a:extLst>
                <a:ext uri="{FF2B5EF4-FFF2-40B4-BE49-F238E27FC236}">
                  <a16:creationId xmlns:a16="http://schemas.microsoft.com/office/drawing/2014/main" id="{83449D36-DB4A-4C10-AB68-E01ABADB905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6" name="Rectangle 16">
              <a:extLst>
                <a:ext uri="{FF2B5EF4-FFF2-40B4-BE49-F238E27FC236}">
                  <a16:creationId xmlns:a16="http://schemas.microsoft.com/office/drawing/2014/main" id="{3A89CFEC-6F57-417B-AD13-E4289478EAB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7" name="Rectangle 16">
              <a:extLst>
                <a:ext uri="{FF2B5EF4-FFF2-40B4-BE49-F238E27FC236}">
                  <a16:creationId xmlns:a16="http://schemas.microsoft.com/office/drawing/2014/main" id="{553649AF-9734-4726-AD68-03FBA44F25E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8" name="Rectangle 16">
              <a:extLst>
                <a:ext uri="{FF2B5EF4-FFF2-40B4-BE49-F238E27FC236}">
                  <a16:creationId xmlns:a16="http://schemas.microsoft.com/office/drawing/2014/main" id="{44051F7C-6E2C-4352-ADD9-E72E2D514124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9" name="Rectangle 16">
              <a:extLst>
                <a:ext uri="{FF2B5EF4-FFF2-40B4-BE49-F238E27FC236}">
                  <a16:creationId xmlns:a16="http://schemas.microsoft.com/office/drawing/2014/main" id="{4549D477-3F1B-448C-A0C4-E22A768F9C4E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0" name="그룹 908">
            <a:extLst>
              <a:ext uri="{FF2B5EF4-FFF2-40B4-BE49-F238E27FC236}">
                <a16:creationId xmlns:a16="http://schemas.microsoft.com/office/drawing/2014/main" id="{74EF7C5E-068B-462E-B13B-71B037EE80BF}"/>
              </a:ext>
            </a:extLst>
          </p:cNvPr>
          <p:cNvGrpSpPr/>
          <p:nvPr/>
        </p:nvGrpSpPr>
        <p:grpSpPr>
          <a:xfrm>
            <a:off x="1150510" y="37517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71" name="Rectangle 16">
              <a:extLst>
                <a:ext uri="{FF2B5EF4-FFF2-40B4-BE49-F238E27FC236}">
                  <a16:creationId xmlns:a16="http://schemas.microsoft.com/office/drawing/2014/main" id="{9FEC9FB8-BCC4-42AB-A170-613801A61AB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2" name="Rectangle 16">
              <a:extLst>
                <a:ext uri="{FF2B5EF4-FFF2-40B4-BE49-F238E27FC236}">
                  <a16:creationId xmlns:a16="http://schemas.microsoft.com/office/drawing/2014/main" id="{E775262C-89D5-49F2-B877-3753364FB56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3" name="Rectangle 16">
              <a:extLst>
                <a:ext uri="{FF2B5EF4-FFF2-40B4-BE49-F238E27FC236}">
                  <a16:creationId xmlns:a16="http://schemas.microsoft.com/office/drawing/2014/main" id="{6E8F5A57-BB58-49D6-A155-53A184F215A1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4" name="Rectangle 16">
              <a:extLst>
                <a:ext uri="{FF2B5EF4-FFF2-40B4-BE49-F238E27FC236}">
                  <a16:creationId xmlns:a16="http://schemas.microsoft.com/office/drawing/2014/main" id="{8161DBC9-2D7A-42A9-AC0A-00A2928E234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5" name="Rectangle 16">
              <a:extLst>
                <a:ext uri="{FF2B5EF4-FFF2-40B4-BE49-F238E27FC236}">
                  <a16:creationId xmlns:a16="http://schemas.microsoft.com/office/drawing/2014/main" id="{8979DFC3-0C2C-42A7-8C50-1DA6214EBB9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6" name="Rectangle 16">
              <a:extLst>
                <a:ext uri="{FF2B5EF4-FFF2-40B4-BE49-F238E27FC236}">
                  <a16:creationId xmlns:a16="http://schemas.microsoft.com/office/drawing/2014/main" id="{F423962F-98EE-4D02-A87B-E640FDB5DDC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7" name="Rectangle 16">
              <a:extLst>
                <a:ext uri="{FF2B5EF4-FFF2-40B4-BE49-F238E27FC236}">
                  <a16:creationId xmlns:a16="http://schemas.microsoft.com/office/drawing/2014/main" id="{BAD5B1BD-9DB6-425A-95E2-6F33ECED41E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8" name="Rectangle 16">
              <a:extLst>
                <a:ext uri="{FF2B5EF4-FFF2-40B4-BE49-F238E27FC236}">
                  <a16:creationId xmlns:a16="http://schemas.microsoft.com/office/drawing/2014/main" id="{F6036096-BA75-41E0-8E14-62C6B0484EC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9" name="Rectangle 16">
              <a:extLst>
                <a:ext uri="{FF2B5EF4-FFF2-40B4-BE49-F238E27FC236}">
                  <a16:creationId xmlns:a16="http://schemas.microsoft.com/office/drawing/2014/main" id="{28647E8A-2F0F-4D54-AFB4-8E390F8D38B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0" name="Rectangle 16">
              <a:extLst>
                <a:ext uri="{FF2B5EF4-FFF2-40B4-BE49-F238E27FC236}">
                  <a16:creationId xmlns:a16="http://schemas.microsoft.com/office/drawing/2014/main" id="{1B0D322D-5BD3-4C0D-9C2D-35FA89D837E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eft-Right Arrow Callout 3">
            <a:extLst>
              <a:ext uri="{FF2B5EF4-FFF2-40B4-BE49-F238E27FC236}">
                <a16:creationId xmlns:a16="http://schemas.microsoft.com/office/drawing/2014/main" id="{703A51C4-20BE-4753-A3AE-B91516663861}"/>
              </a:ext>
            </a:extLst>
          </p:cNvPr>
          <p:cNvSpPr/>
          <p:nvPr/>
        </p:nvSpPr>
        <p:spPr>
          <a:xfrm>
            <a:off x="914400" y="1810926"/>
            <a:ext cx="10335928" cy="4320000"/>
          </a:xfrm>
          <a:prstGeom prst="leftRightArrowCallout">
            <a:avLst>
              <a:gd name="adj1" fmla="val 50000"/>
              <a:gd name="adj2" fmla="val 43262"/>
              <a:gd name="adj3" fmla="val 26287"/>
              <a:gd name="adj4" fmla="val 4148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0974F7-56C7-46D3-B745-D0E14E8100FE}"/>
              </a:ext>
            </a:extLst>
          </p:cNvPr>
          <p:cNvGrpSpPr/>
          <p:nvPr/>
        </p:nvGrpSpPr>
        <p:grpSpPr>
          <a:xfrm>
            <a:off x="4320940" y="2123596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7DB9B89-28A1-4D56-99CA-52D96F34671E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F1776B1-36CB-4128-956C-BF44ED72E92A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E61D80-FD04-4320-B7D4-2D0CCFBEC7B2}"/>
              </a:ext>
            </a:extLst>
          </p:cNvPr>
          <p:cNvGrpSpPr/>
          <p:nvPr/>
        </p:nvGrpSpPr>
        <p:grpSpPr>
          <a:xfrm rot="5400000">
            <a:off x="4320940" y="2141767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ED248C2-0241-4860-A8EA-A48333627E87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BD831D8-1CBC-4D39-9F8E-814262629F24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AD5409-4672-4FFF-9F06-7F48B6AFBD8C}"/>
              </a:ext>
            </a:extLst>
          </p:cNvPr>
          <p:cNvGrpSpPr/>
          <p:nvPr/>
        </p:nvGrpSpPr>
        <p:grpSpPr>
          <a:xfrm rot="10800000">
            <a:off x="4302770" y="215085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15BD4466-D59F-4DD9-920B-FFABFDB672F3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96C790B-0948-43E6-BA31-60B8E0D5BE5A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59CA6-950D-4EC3-BBAD-C09F83F577FC}"/>
              </a:ext>
            </a:extLst>
          </p:cNvPr>
          <p:cNvGrpSpPr/>
          <p:nvPr/>
        </p:nvGrpSpPr>
        <p:grpSpPr>
          <a:xfrm rot="16200000">
            <a:off x="4330025" y="2123599"/>
            <a:ext cx="3522853" cy="3648731"/>
            <a:chOff x="2797481" y="1952073"/>
            <a:chExt cx="3581212" cy="3709175"/>
          </a:xfrm>
          <a:solidFill>
            <a:srgbClr val="F8A432"/>
          </a:solidFill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3B6085ED-BF18-444A-8CED-3482DED7009B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9C0538E-B555-45EB-82CC-5CA17CFC9F4A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927525-A460-4663-87D3-F8A7D015D0B5}"/>
              </a:ext>
            </a:extLst>
          </p:cNvPr>
          <p:cNvSpPr txBox="1"/>
          <p:nvPr/>
        </p:nvSpPr>
        <p:spPr>
          <a:xfrm rot="2137910">
            <a:off x="5266941" y="2559760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0BCF8-E98B-4D96-A268-996BA4AF72B3}"/>
              </a:ext>
            </a:extLst>
          </p:cNvPr>
          <p:cNvSpPr txBox="1"/>
          <p:nvPr/>
        </p:nvSpPr>
        <p:spPr>
          <a:xfrm rot="18084260">
            <a:off x="4459606" y="269679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A2E9F-6A4C-43D0-9210-422CF722BFE0}"/>
              </a:ext>
            </a:extLst>
          </p:cNvPr>
          <p:cNvSpPr txBox="1"/>
          <p:nvPr/>
        </p:nvSpPr>
        <p:spPr>
          <a:xfrm rot="12859088">
            <a:off x="4666574" y="3574012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DC692-C772-4361-8023-12550C56B63D}"/>
              </a:ext>
            </a:extLst>
          </p:cNvPr>
          <p:cNvSpPr txBox="1"/>
          <p:nvPr/>
        </p:nvSpPr>
        <p:spPr>
          <a:xfrm rot="7362478">
            <a:off x="5461508" y="3388642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BED31D-A1CC-4670-A488-D1547AA24310}"/>
              </a:ext>
            </a:extLst>
          </p:cNvPr>
          <p:cNvSpPr/>
          <p:nvPr/>
        </p:nvSpPr>
        <p:spPr>
          <a:xfrm>
            <a:off x="5455528" y="3321126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198920-C602-4BE1-81DA-12D3EE018BB0}"/>
              </a:ext>
            </a:extLst>
          </p:cNvPr>
          <p:cNvGrpSpPr/>
          <p:nvPr/>
        </p:nvGrpSpPr>
        <p:grpSpPr>
          <a:xfrm>
            <a:off x="8414218" y="3039680"/>
            <a:ext cx="1558359" cy="1842145"/>
            <a:chOff x="2551706" y="4283314"/>
            <a:chExt cx="664620" cy="187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F2BB5F-7F9A-45D3-88D2-0D8569FFDBE5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B825D4-84B8-4646-8B7E-E1368764B2B0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84443B-A699-4B85-AECF-1AC34C8082ED}"/>
              </a:ext>
            </a:extLst>
          </p:cNvPr>
          <p:cNvGrpSpPr/>
          <p:nvPr/>
        </p:nvGrpSpPr>
        <p:grpSpPr>
          <a:xfrm>
            <a:off x="2224014" y="3039680"/>
            <a:ext cx="1558359" cy="1842145"/>
            <a:chOff x="2551706" y="4283314"/>
            <a:chExt cx="664620" cy="187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FA5A3E-022A-49AF-A288-537056103B68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35DF81-8F62-4963-A754-BF6A9A807C4D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A2A23E-CB2C-4563-8E0D-B04C66E422B9}"/>
              </a:ext>
            </a:extLst>
          </p:cNvPr>
          <p:cNvSpPr txBox="1"/>
          <p:nvPr/>
        </p:nvSpPr>
        <p:spPr>
          <a:xfrm>
            <a:off x="5154943" y="3024546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2FC689-81DE-4B32-A150-BD3E0FD11692}"/>
              </a:ext>
            </a:extLst>
          </p:cNvPr>
          <p:cNvSpPr txBox="1"/>
          <p:nvPr/>
        </p:nvSpPr>
        <p:spPr>
          <a:xfrm>
            <a:off x="6133297" y="3024546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46B9B-1300-42D1-9189-1EC96223AC18}"/>
              </a:ext>
            </a:extLst>
          </p:cNvPr>
          <p:cNvSpPr txBox="1"/>
          <p:nvPr/>
        </p:nvSpPr>
        <p:spPr>
          <a:xfrm>
            <a:off x="5154943" y="4646478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A9051-94C4-40DA-AC61-5E128D54F8DC}"/>
              </a:ext>
            </a:extLst>
          </p:cNvPr>
          <p:cNvSpPr txBox="1"/>
          <p:nvPr/>
        </p:nvSpPr>
        <p:spPr>
          <a:xfrm>
            <a:off x="6133297" y="4646478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DA16D0D7-D9C1-41C1-9BAF-C90A32516B99}"/>
              </a:ext>
            </a:extLst>
          </p:cNvPr>
          <p:cNvSpPr/>
          <p:nvPr/>
        </p:nvSpPr>
        <p:spPr>
          <a:xfrm rot="16200000">
            <a:off x="5820944" y="3704544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FE646-F12A-4E04-A786-CB43957C5C7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2" name="Rectangle: Rounded Corners 21"/>
          <p:cNvSpPr/>
          <p:nvPr/>
        </p:nvSpPr>
        <p:spPr>
          <a:xfrm>
            <a:off x="4766553" y="3530677"/>
            <a:ext cx="1260131" cy="1260131"/>
          </a:xfrm>
          <a:prstGeom prst="round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: Rounded Corners 22"/>
          <p:cNvSpPr/>
          <p:nvPr/>
        </p:nvSpPr>
        <p:spPr>
          <a:xfrm>
            <a:off x="6151838" y="2066468"/>
            <a:ext cx="1260131" cy="1260131"/>
          </a:xfrm>
          <a:prstGeom prst="round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: Rounded Corners 47"/>
          <p:cNvSpPr/>
          <p:nvPr/>
        </p:nvSpPr>
        <p:spPr>
          <a:xfrm>
            <a:off x="4766553" y="2066468"/>
            <a:ext cx="1260131" cy="1260131"/>
          </a:xfrm>
          <a:prstGeom prst="round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D573F1E-1A47-4218-A246-B0D7E2469A32}"/>
              </a:ext>
            </a:extLst>
          </p:cNvPr>
          <p:cNvSpPr/>
          <p:nvPr/>
        </p:nvSpPr>
        <p:spPr>
          <a:xfrm>
            <a:off x="6474569" y="2427689"/>
            <a:ext cx="614670" cy="46898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89CC0BE7-C082-4EC9-A340-E40BC66BF2AC}"/>
              </a:ext>
            </a:extLst>
          </p:cNvPr>
          <p:cNvSpPr/>
          <p:nvPr/>
        </p:nvSpPr>
        <p:spPr>
          <a:xfrm>
            <a:off x="5078999" y="2459663"/>
            <a:ext cx="634782" cy="48759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9369514-D089-4005-A996-F34A08FA82F2}"/>
              </a:ext>
            </a:extLst>
          </p:cNvPr>
          <p:cNvSpPr/>
          <p:nvPr/>
        </p:nvSpPr>
        <p:spPr>
          <a:xfrm>
            <a:off x="5100538" y="3882264"/>
            <a:ext cx="645375" cy="55695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: Rounded Corners 20"/>
          <p:cNvSpPr/>
          <p:nvPr/>
        </p:nvSpPr>
        <p:spPr>
          <a:xfrm>
            <a:off x="6151838" y="3530677"/>
            <a:ext cx="1698383" cy="1698383"/>
          </a:xfrm>
          <a:prstGeom prst="round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821E4F1-EDE2-48E8-B3A6-8D150C8977C2}"/>
              </a:ext>
            </a:extLst>
          </p:cNvPr>
          <p:cNvSpPr/>
          <p:nvPr/>
        </p:nvSpPr>
        <p:spPr>
          <a:xfrm>
            <a:off x="6566117" y="4094038"/>
            <a:ext cx="869825" cy="57166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B335B1CB-A9B7-4736-8B8B-AA3D5B0EF671}"/>
              </a:ext>
            </a:extLst>
          </p:cNvPr>
          <p:cNvSpPr txBox="1">
            <a:spLocks/>
          </p:cNvSpPr>
          <p:nvPr/>
        </p:nvSpPr>
        <p:spPr>
          <a:xfrm>
            <a:off x="379675" y="5577693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B49D5C-8270-4C8F-8D00-E65E32AE5DC8}"/>
              </a:ext>
            </a:extLst>
          </p:cNvPr>
          <p:cNvSpPr txBox="1"/>
          <p:nvPr/>
        </p:nvSpPr>
        <p:spPr>
          <a:xfrm>
            <a:off x="6750654" y="292730"/>
            <a:ext cx="48684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3BFA94-9A53-4A8F-B9BB-BC7C7959B5EB}"/>
              </a:ext>
            </a:extLst>
          </p:cNvPr>
          <p:cNvSpPr txBox="1"/>
          <p:nvPr/>
        </p:nvSpPr>
        <p:spPr>
          <a:xfrm>
            <a:off x="10740127" y="245966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8950CAE8-34B6-4D8B-A86E-D409BF5F4DCF}"/>
              </a:ext>
            </a:extLst>
          </p:cNvPr>
          <p:cNvSpPr txBox="1">
            <a:spLocks/>
          </p:cNvSpPr>
          <p:nvPr/>
        </p:nvSpPr>
        <p:spPr>
          <a:xfrm>
            <a:off x="8356060" y="2872053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638297-42BD-4297-8C4E-50C946AF1D02}"/>
              </a:ext>
            </a:extLst>
          </p:cNvPr>
          <p:cNvSpPr txBox="1"/>
          <p:nvPr/>
        </p:nvSpPr>
        <p:spPr>
          <a:xfrm>
            <a:off x="10740127" y="336416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549AD3CB-0299-4C23-9153-695E9EC6E606}"/>
              </a:ext>
            </a:extLst>
          </p:cNvPr>
          <p:cNvSpPr txBox="1">
            <a:spLocks/>
          </p:cNvSpPr>
          <p:nvPr/>
        </p:nvSpPr>
        <p:spPr>
          <a:xfrm>
            <a:off x="8356060" y="3776552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93DDE-AAFB-43CA-8782-C68FB26D8834}"/>
              </a:ext>
            </a:extLst>
          </p:cNvPr>
          <p:cNvSpPr txBox="1"/>
          <p:nvPr/>
        </p:nvSpPr>
        <p:spPr>
          <a:xfrm>
            <a:off x="10740127" y="426866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B07069B9-6931-458D-8B49-6A7B7F48F49B}"/>
              </a:ext>
            </a:extLst>
          </p:cNvPr>
          <p:cNvSpPr txBox="1">
            <a:spLocks/>
          </p:cNvSpPr>
          <p:nvPr/>
        </p:nvSpPr>
        <p:spPr>
          <a:xfrm>
            <a:off x="8356060" y="4681051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E6AC6E-77EE-4E42-99B1-32510C129EA4}"/>
              </a:ext>
            </a:extLst>
          </p:cNvPr>
          <p:cNvSpPr txBox="1"/>
          <p:nvPr/>
        </p:nvSpPr>
        <p:spPr>
          <a:xfrm>
            <a:off x="10740127" y="517316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021FD1D7-6DE1-4DDB-8FDF-457C41106D8F}"/>
              </a:ext>
            </a:extLst>
          </p:cNvPr>
          <p:cNvSpPr txBox="1">
            <a:spLocks/>
          </p:cNvSpPr>
          <p:nvPr/>
        </p:nvSpPr>
        <p:spPr>
          <a:xfrm>
            <a:off x="8356060" y="5585550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C623851D-45AC-45DB-AA2B-FDC9213F616A}"/>
              </a:ext>
            </a:extLst>
          </p:cNvPr>
          <p:cNvGrpSpPr/>
          <p:nvPr/>
        </p:nvGrpSpPr>
        <p:grpSpPr>
          <a:xfrm>
            <a:off x="4364347" y="1944996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188A2F-AA5A-478E-B397-2C7CBD94CFA5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DA4A34-B8EF-4C66-9783-044C75ADC48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0AD09E35-D3DB-4FA2-872A-C452408C94D6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CF26552-8B97-431F-AD78-FCD571DF9AD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7616BA9F-C613-49D1-9BBB-56DF3CD45FBC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D120A546-173C-4DE6-8195-56373840E214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EC1C059-8E3A-453C-AFB5-2AC5F44D03C7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450F43E-5F53-4A82-82F0-92740EE22E3D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E6C69F0-CDE0-4399-AAB9-A1CC3CB85C4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87A4BA6-CE7B-4A23-82D8-D9307989A2E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3EA54D-6149-44D9-956B-66E2821E3421}"/>
              </a:ext>
            </a:extLst>
          </p:cNvPr>
          <p:cNvSpPr txBox="1"/>
          <p:nvPr/>
        </p:nvSpPr>
        <p:spPr>
          <a:xfrm>
            <a:off x="3775195" y="228109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CA4AF-9C3E-4330-8640-EE98A1983C46}"/>
              </a:ext>
            </a:extLst>
          </p:cNvPr>
          <p:cNvSpPr txBox="1"/>
          <p:nvPr/>
        </p:nvSpPr>
        <p:spPr>
          <a:xfrm>
            <a:off x="7148624" y="18471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2E97B-39D9-4078-9FEA-C68EB19393A9}"/>
              </a:ext>
            </a:extLst>
          </p:cNvPr>
          <p:cNvSpPr txBox="1"/>
          <p:nvPr/>
        </p:nvSpPr>
        <p:spPr>
          <a:xfrm>
            <a:off x="4496750" y="53069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73D3A-3BE8-43B8-9028-F2E33E32BFC3}"/>
              </a:ext>
            </a:extLst>
          </p:cNvPr>
          <p:cNvSpPr txBox="1"/>
          <p:nvPr/>
        </p:nvSpPr>
        <p:spPr>
          <a:xfrm>
            <a:off x="7603265" y="4074326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438AE-C546-463E-A365-D4243721C0D5}"/>
              </a:ext>
            </a:extLst>
          </p:cNvPr>
          <p:cNvGrpSpPr/>
          <p:nvPr/>
        </p:nvGrpSpPr>
        <p:grpSpPr>
          <a:xfrm>
            <a:off x="7981492" y="1778333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BD886-B96B-4F20-BC2B-BFC65340A9F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37C5ED-807A-4926-B8C5-FE7E9B459C8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2E4210-9C36-472B-987D-121A78DD20A3}"/>
              </a:ext>
            </a:extLst>
          </p:cNvPr>
          <p:cNvGrpSpPr/>
          <p:nvPr/>
        </p:nvGrpSpPr>
        <p:grpSpPr>
          <a:xfrm>
            <a:off x="8434940" y="4105104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83C816-D22C-4D01-92FF-E6094BA4206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B2C8E5-80C9-44D9-80CD-71E7313CEACE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241D00-6253-45C8-BD4A-5B6B8624CAE8}"/>
              </a:ext>
            </a:extLst>
          </p:cNvPr>
          <p:cNvGrpSpPr/>
          <p:nvPr/>
        </p:nvGrpSpPr>
        <p:grpSpPr>
          <a:xfrm>
            <a:off x="803309" y="2127603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6D91E-8BA1-4903-9FC0-3C8B7D5F32F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8DDE95-CF9A-4547-B94C-11B0E5CED0C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3D978-5EDD-4872-A3DE-7C92591189F6}"/>
              </a:ext>
            </a:extLst>
          </p:cNvPr>
          <p:cNvGrpSpPr/>
          <p:nvPr/>
        </p:nvGrpSpPr>
        <p:grpSpPr>
          <a:xfrm>
            <a:off x="1523031" y="5238134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7C0B2D-E11E-41D3-9159-FC4B2AA31C9A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D1B3BF-C283-4AB7-857F-D19140086A73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1C4E621A-0E2F-4D09-85A5-911313FBEA36}"/>
              </a:ext>
            </a:extLst>
          </p:cNvPr>
          <p:cNvSpPr/>
          <p:nvPr/>
        </p:nvSpPr>
        <p:spPr>
          <a:xfrm rot="20700000">
            <a:off x="5995072" y="2177004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FDA186EC-7235-4BF3-9EFE-BEED767EEACD}"/>
              </a:ext>
            </a:extLst>
          </p:cNvPr>
          <p:cNvSpPr/>
          <p:nvPr/>
        </p:nvSpPr>
        <p:spPr>
          <a:xfrm>
            <a:off x="6621214" y="3698098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C54AC8AC-02A3-4541-AB73-07057F49794E}"/>
              </a:ext>
            </a:extLst>
          </p:cNvPr>
          <p:cNvSpPr/>
          <p:nvPr/>
        </p:nvSpPr>
        <p:spPr>
          <a:xfrm rot="14270044">
            <a:off x="5618410" y="4360185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7F153AAC-6E10-446F-81F8-E9AB83254C97}"/>
              </a:ext>
            </a:extLst>
          </p:cNvPr>
          <p:cNvSpPr/>
          <p:nvPr/>
        </p:nvSpPr>
        <p:spPr>
          <a:xfrm>
            <a:off x="4684884" y="3183631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B78D-2E97-419F-8005-305067905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0102C-F4B2-4EE2-82A4-DFB59B0ECD1A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0D5780-1A23-4C9A-9EBC-B4B308D1149D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CEAE8-284A-4BD5-A3D1-AA17A7475CEA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AF3943-6447-43E6-BE5C-2C67FDCBBA50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85CBEC-366A-45CA-AC3B-3D225CD5FF3C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4CF757E-428D-4CF0-9386-3F7085B8582B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052419A-BC84-438F-ABDA-9335D30AB43E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7D977CD-5130-45D3-8949-85DA1F98C24B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1E9BABEA-E471-4452-985D-93F6BDBA27F7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A4D29AAE-C925-4B46-941E-A71519C49E01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0D203-DE88-4D1A-961D-22E95D6D6B4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그룹 27">
            <a:extLst>
              <a:ext uri="{FF2B5EF4-FFF2-40B4-BE49-F238E27FC236}">
                <a16:creationId xmlns:a16="http://schemas.microsoft.com/office/drawing/2014/main" id="{0E32A932-A804-4E7E-B570-AD54E21CAB49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0CE6F7-DD73-46B8-8DF8-520EF448F70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2D545B-0E31-4034-A711-07DE6CCFC99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30">
            <a:extLst>
              <a:ext uri="{FF2B5EF4-FFF2-40B4-BE49-F238E27FC236}">
                <a16:creationId xmlns:a16="http://schemas.microsoft.com/office/drawing/2014/main" id="{F0215592-CFE4-4972-B813-B648EDA460AB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C98539-E90C-4C47-BDBD-98F168AF1FD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C9D79E-5057-448B-88BC-500B9F0FE5E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0">
            <a:extLst>
              <a:ext uri="{FF2B5EF4-FFF2-40B4-BE49-F238E27FC236}">
                <a16:creationId xmlns:a16="http://schemas.microsoft.com/office/drawing/2014/main" id="{5DD6C3F4-4773-4FE6-82A4-E9925F95A8C2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3FC6F5-1D23-41EA-B1D3-EE2B1FE7A6B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10B997-A6AD-4F00-B087-35B2F79552D8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8A02C753-EF99-46B3-BD73-E2215F6A9E87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004943-17D3-4C68-AA31-B4CFBA0788A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99EFC6-88D5-4AB2-B205-28207A07840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1C2AB5-0AFA-488F-BF27-C2934586B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43141-FF17-49CF-8B3E-08D2CCF06407}"/>
              </a:ext>
            </a:extLst>
          </p:cNvPr>
          <p:cNvGrpSpPr/>
          <p:nvPr/>
        </p:nvGrpSpPr>
        <p:grpSpPr>
          <a:xfrm>
            <a:off x="1444336" y="4040227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BC57B9-1049-49BA-85A4-B6EFDFD8B91B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054612-719E-4641-9561-FCCEA280B2FE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C4A54-0D55-4B1F-8A84-859353499C8C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AF4CEC-6888-41F9-9876-9B4C3ED95EEF}"/>
              </a:ext>
            </a:extLst>
          </p:cNvPr>
          <p:cNvGrpSpPr/>
          <p:nvPr/>
        </p:nvGrpSpPr>
        <p:grpSpPr>
          <a:xfrm>
            <a:off x="3967956" y="3402515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8F460-5FAE-4867-A9B6-FF73D67D63E2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ACF1B5-820E-4BC3-969F-CD367FB9BB7C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22AEC1-2026-4D72-B3E0-F600C83AB66E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8DEC6-5657-4800-A4D8-E3D8AB03410C}"/>
              </a:ext>
            </a:extLst>
          </p:cNvPr>
          <p:cNvGrpSpPr/>
          <p:nvPr/>
        </p:nvGrpSpPr>
        <p:grpSpPr>
          <a:xfrm>
            <a:off x="6491576" y="2764803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FA509A-9EF9-4BCD-818A-179F8F4E4044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7E4DA3-57CF-48B9-929B-55E51F4F7263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5FD4FB-FCF8-4D96-8A9F-B73B3BF0A413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B4F2DA-9765-419F-B8B0-B3EA7742A98E}"/>
              </a:ext>
            </a:extLst>
          </p:cNvPr>
          <p:cNvGrpSpPr/>
          <p:nvPr/>
        </p:nvGrpSpPr>
        <p:grpSpPr>
          <a:xfrm>
            <a:off x="9015196" y="2127091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F16B44-718E-45A4-B717-5F5490B5355C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166CB4-3EF4-409C-B0EC-85084E09D045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D18F6D-6F6C-4791-BC55-B73E8A852FC4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E3D15-ADE3-4A28-9D20-DB595B57DB78}"/>
              </a:ext>
            </a:extLst>
          </p:cNvPr>
          <p:cNvGrpSpPr/>
          <p:nvPr/>
        </p:nvGrpSpPr>
        <p:grpSpPr>
          <a:xfrm>
            <a:off x="975946" y="1062697"/>
            <a:ext cx="10216662" cy="5796860"/>
            <a:chOff x="1232012" y="1501366"/>
            <a:chExt cx="7218817" cy="46110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19350C9B-20E8-44CF-8BF4-88772E37A9FE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47FD88-CC1B-49C5-9BE5-C53FB55FF1FA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5A3C707F-458F-4628-8116-05AB4E0FC6EA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2D9DB2-BB51-4EAA-A38D-09D917D47625}"/>
                </a:ext>
              </a:extLst>
            </p:cNvPr>
            <p:cNvSpPr/>
            <p:nvPr/>
          </p:nvSpPr>
          <p:spPr>
            <a:xfrm>
              <a:off x="1232012" y="4600369"/>
              <a:ext cx="89583" cy="15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61F8E5B7-02A3-43B8-8EA4-D6D0DA30BA82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A3DDBD7-DD7F-4AEC-9905-13B1B87A35CB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D41663-38CE-450D-89A4-8D6788D4C2C3}"/>
                </a:ext>
              </a:extLst>
            </p:cNvPr>
            <p:cNvSpPr/>
            <p:nvPr/>
          </p:nvSpPr>
          <p:spPr>
            <a:xfrm rot="10800000">
              <a:off x="8361246" y="1501366"/>
              <a:ext cx="89583" cy="1927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D53C66-DCC0-40D7-AA26-AE24103A3764}"/>
              </a:ext>
            </a:extLst>
          </p:cNvPr>
          <p:cNvGrpSpPr/>
          <p:nvPr/>
        </p:nvGrpSpPr>
        <p:grpSpPr>
          <a:xfrm>
            <a:off x="1740935" y="459093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0EC50-A703-4F51-B7AD-E809AA02AA72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A0BBFA-9324-42A2-932B-ECC475911BD8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9E86FE-2787-4211-A81C-D90E0E01AF0A}"/>
              </a:ext>
            </a:extLst>
          </p:cNvPr>
          <p:cNvGrpSpPr/>
          <p:nvPr/>
        </p:nvGrpSpPr>
        <p:grpSpPr>
          <a:xfrm>
            <a:off x="4266132" y="3874462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F16BD5-AFB9-4E4C-8C2E-E5950CE3D567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B60A84-7291-437E-9DEB-242A7B7DFB4C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972C3-1AC6-49F3-88E3-D818C1518BEC}"/>
              </a:ext>
            </a:extLst>
          </p:cNvPr>
          <p:cNvGrpSpPr/>
          <p:nvPr/>
        </p:nvGrpSpPr>
        <p:grpSpPr>
          <a:xfrm>
            <a:off x="6793474" y="3274574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87B4DF-1846-4B65-BE13-310CBA31F6C4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D4E9BE-0A0C-4816-BC47-7E1379EB4109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D63654-9D94-4B5A-A77E-0D51A7FB98E2}"/>
              </a:ext>
            </a:extLst>
          </p:cNvPr>
          <p:cNvGrpSpPr/>
          <p:nvPr/>
        </p:nvGrpSpPr>
        <p:grpSpPr>
          <a:xfrm>
            <a:off x="9314263" y="2621742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8A8CCA-107F-45C1-9719-42601C1EB11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6E1A00-0059-4BA2-8E49-57A0AF238437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78E3C1-9A90-4048-A744-A497B58FA7C1}"/>
              </a:ext>
            </a:extLst>
          </p:cNvPr>
          <p:cNvGrpSpPr/>
          <p:nvPr/>
        </p:nvGrpSpPr>
        <p:grpSpPr>
          <a:xfrm>
            <a:off x="6402016" y="5328564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8CE1E3-8272-4B79-B341-011B4D820AE8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0D53B0-5D99-4CE3-BC2E-B38A6B2F8B3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A1D08A-63B0-422C-81BB-96AF87673CD9}"/>
              </a:ext>
            </a:extLst>
          </p:cNvPr>
          <p:cNvGrpSpPr/>
          <p:nvPr/>
        </p:nvGrpSpPr>
        <p:grpSpPr>
          <a:xfrm>
            <a:off x="8932949" y="4913066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60A53E-8FBF-45C7-8775-49A096DD6F42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CF8665-F14C-4DF7-BD22-4C05CFFDB48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CE400F-B337-400D-AF92-433733D37739}"/>
              </a:ext>
            </a:extLst>
          </p:cNvPr>
          <p:cNvGrpSpPr/>
          <p:nvPr/>
        </p:nvGrpSpPr>
        <p:grpSpPr>
          <a:xfrm>
            <a:off x="1340150" y="2319300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B7144-695F-4B85-9ACB-0E038FD0178B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B51ADB-432D-40F5-A3F8-46B728D6472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F1F8757-7F7C-42C4-91F9-18DE770E39AD}"/>
              </a:ext>
            </a:extLst>
          </p:cNvPr>
          <p:cNvGrpSpPr/>
          <p:nvPr/>
        </p:nvGrpSpPr>
        <p:grpSpPr>
          <a:xfrm>
            <a:off x="3871083" y="2022756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293A30-46D8-4466-8CD9-AD674D887BC2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E3F45E-D811-4CD5-9A35-25BAF0EDE0D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3F8CAC62-DBE9-4DEF-9AEF-EE8024DE5557}"/>
              </a:ext>
            </a:extLst>
          </p:cNvPr>
          <p:cNvSpPr/>
          <p:nvPr/>
        </p:nvSpPr>
        <p:spPr>
          <a:xfrm flipH="1">
            <a:off x="2100008" y="549018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1FE4654B-AE92-4ABA-ADB1-57753E2DB38C}"/>
              </a:ext>
            </a:extLst>
          </p:cNvPr>
          <p:cNvSpPr/>
          <p:nvPr/>
        </p:nvSpPr>
        <p:spPr>
          <a:xfrm>
            <a:off x="9680122" y="344166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D05260C6-C669-4516-8C1D-251100A19C46}"/>
              </a:ext>
            </a:extLst>
          </p:cNvPr>
          <p:cNvSpPr/>
          <p:nvPr/>
        </p:nvSpPr>
        <p:spPr>
          <a:xfrm>
            <a:off x="4613458" y="481012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Block Arc 10">
            <a:extLst>
              <a:ext uri="{FF2B5EF4-FFF2-40B4-BE49-F238E27FC236}">
                <a16:creationId xmlns:a16="http://schemas.microsoft.com/office/drawing/2014/main" id="{C811EE01-930C-4BBA-97E4-7D6219AB3271}"/>
              </a:ext>
            </a:extLst>
          </p:cNvPr>
          <p:cNvSpPr/>
          <p:nvPr/>
        </p:nvSpPr>
        <p:spPr>
          <a:xfrm>
            <a:off x="7128383" y="420131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266047" cy="1237333"/>
            <a:chOff x="7081717" y="3258286"/>
            <a:chExt cx="1266047" cy="1237333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F238FE-8ABF-405F-AC4E-0421EF8E78C8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2018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2016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207245" cy="1247032"/>
            <a:chOff x="2313832" y="3075320"/>
            <a:chExt cx="120724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948E1B-40F3-41CC-8AB6-19E39A87ADE5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2015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246447" cy="1247032"/>
            <a:chOff x="5492422" y="3075320"/>
            <a:chExt cx="1246447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D2189C-EED7-40E0-A84C-D4A4788A9ED7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343065" y="3788203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2017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59A845-D415-4776-8D15-486746C7815C}"/>
              </a:ext>
            </a:extLst>
          </p:cNvPr>
          <p:cNvGrpSpPr/>
          <p:nvPr/>
        </p:nvGrpSpPr>
        <p:grpSpPr>
          <a:xfrm>
            <a:off x="1538703" y="4875203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91036C-020F-499D-9C69-A6C4050E645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6A3501-39D6-48A1-BB3E-C76E139B4D2D}"/>
              </a:ext>
            </a:extLst>
          </p:cNvPr>
          <p:cNvGrpSpPr/>
          <p:nvPr/>
        </p:nvGrpSpPr>
        <p:grpSpPr>
          <a:xfrm>
            <a:off x="5673421" y="4875203"/>
            <a:ext cx="1411829" cy="1292663"/>
            <a:chOff x="6210997" y="1433695"/>
            <a:chExt cx="1457348" cy="9196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D8E9B-1A6C-4864-9CF0-083A136A118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2D24AA-B02A-4E62-8666-8B8B70B0C3C9}"/>
              </a:ext>
            </a:extLst>
          </p:cNvPr>
          <p:cNvGrpSpPr/>
          <p:nvPr/>
        </p:nvGrpSpPr>
        <p:grpSpPr>
          <a:xfrm>
            <a:off x="7740780" y="1775378"/>
            <a:ext cx="1411829" cy="1292663"/>
            <a:chOff x="6210997" y="1433695"/>
            <a:chExt cx="1457348" cy="9196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C0CAB9-870B-4AF4-9831-114737EDF0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D7E90F52-BA1B-4D7E-A429-AAE8E6CA3B16}"/>
              </a:ext>
            </a:extLst>
          </p:cNvPr>
          <p:cNvSpPr/>
          <p:nvPr/>
        </p:nvSpPr>
        <p:spPr>
          <a:xfrm>
            <a:off x="1307722" y="3791178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36536939-0C9C-48B0-AD67-CFBB0D49D583}"/>
              </a:ext>
            </a:extLst>
          </p:cNvPr>
          <p:cNvSpPr/>
          <p:nvPr/>
        </p:nvSpPr>
        <p:spPr>
          <a:xfrm>
            <a:off x="3442448" y="37445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71429BE9-F387-4830-8DE7-91B033ECF8EC}"/>
              </a:ext>
            </a:extLst>
          </p:cNvPr>
          <p:cNvSpPr/>
          <p:nvPr/>
        </p:nvSpPr>
        <p:spPr>
          <a:xfrm>
            <a:off x="5454531" y="377654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FE189A74-F19E-4609-9017-5AFCDDA3C51F}"/>
              </a:ext>
            </a:extLst>
          </p:cNvPr>
          <p:cNvSpPr>
            <a:spLocks noChangeAspect="1"/>
          </p:cNvSpPr>
          <p:nvPr/>
        </p:nvSpPr>
        <p:spPr>
          <a:xfrm>
            <a:off x="7530242" y="3727501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id="{348EBE1E-9115-4C9E-818A-675D23B46B79}"/>
              </a:ext>
            </a:extLst>
          </p:cNvPr>
          <p:cNvGrpSpPr/>
          <p:nvPr/>
        </p:nvGrpSpPr>
        <p:grpSpPr>
          <a:xfrm>
            <a:off x="9300354" y="3222345"/>
            <a:ext cx="1246447" cy="1247032"/>
            <a:chOff x="5492422" y="3075320"/>
            <a:chExt cx="1246447" cy="1247032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id="{98E513EB-376C-4EFB-AACB-3CC542E193B4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B2214D-6247-40D5-982B-4A60C7CD04E5}"/>
              </a:ext>
            </a:extLst>
          </p:cNvPr>
          <p:cNvGrpSpPr/>
          <p:nvPr/>
        </p:nvGrpSpPr>
        <p:grpSpPr>
          <a:xfrm>
            <a:off x="9808138" y="4875203"/>
            <a:ext cx="1411829" cy="1292663"/>
            <a:chOff x="6210997" y="1433695"/>
            <a:chExt cx="1457348" cy="9196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E1623E-F7B7-4234-9197-B45D152724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7DEAF852-53D9-4129-86A4-0C02C6E52A73}"/>
              </a:ext>
            </a:extLst>
          </p:cNvPr>
          <p:cNvSpPr/>
          <p:nvPr/>
        </p:nvSpPr>
        <p:spPr>
          <a:xfrm rot="2700000">
            <a:off x="9701593" y="37060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7C5409-F715-4302-95DE-40DBBB6C25B4}"/>
              </a:ext>
            </a:extLst>
          </p:cNvPr>
          <p:cNvGrpSpPr/>
          <p:nvPr/>
        </p:nvGrpSpPr>
        <p:grpSpPr>
          <a:xfrm>
            <a:off x="3606062" y="1775378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6A7399-9C1A-4E09-B554-8913655B878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6651"/>
              </p:ext>
            </p:extLst>
          </p:nvPr>
        </p:nvGraphicFramePr>
        <p:xfrm>
          <a:off x="3585266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644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9889DA-8C35-43C9-BD7C-726AFE4C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081"/>
              </p:ext>
            </p:extLst>
          </p:nvPr>
        </p:nvGraphicFramePr>
        <p:xfrm>
          <a:off x="6266292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C98ED-0ADC-4212-88C5-5133A0B39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6927"/>
              </p:ext>
            </p:extLst>
          </p:nvPr>
        </p:nvGraphicFramePr>
        <p:xfrm>
          <a:off x="8947319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644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6449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394"/>
              </p:ext>
            </p:extLst>
          </p:nvPr>
        </p:nvGraphicFramePr>
        <p:xfrm>
          <a:off x="904240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6892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05317" y="4481804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5B125-DF35-487E-9673-BB7B6B0C6A49}"/>
              </a:ext>
            </a:extLst>
          </p:cNvPr>
          <p:cNvGrpSpPr/>
          <p:nvPr/>
        </p:nvGrpSpPr>
        <p:grpSpPr>
          <a:xfrm>
            <a:off x="5044540" y="1956878"/>
            <a:ext cx="6229634" cy="4333422"/>
            <a:chOff x="5044540" y="1776642"/>
            <a:chExt cx="6229634" cy="43334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C714CE-18F2-4D61-991D-A4073D3EA3B6}"/>
                </a:ext>
              </a:extLst>
            </p:cNvPr>
            <p:cNvSpPr/>
            <p:nvPr/>
          </p:nvSpPr>
          <p:spPr>
            <a:xfrm>
              <a:off x="5354515" y="2040412"/>
              <a:ext cx="5688623" cy="3765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52592E-A1B5-4DAF-9229-3BF4F04F82FD}"/>
                </a:ext>
              </a:extLst>
            </p:cNvPr>
            <p:cNvSpPr txBox="1"/>
            <p:nvPr/>
          </p:nvSpPr>
          <p:spPr>
            <a:xfrm>
              <a:off x="5565532" y="2304181"/>
              <a:ext cx="525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91335B-1002-4577-93FA-4C553B792507}"/>
                </a:ext>
              </a:extLst>
            </p:cNvPr>
            <p:cNvSpPr txBox="1"/>
            <p:nvPr/>
          </p:nvSpPr>
          <p:spPr>
            <a:xfrm>
              <a:off x="5565532" y="2797041"/>
              <a:ext cx="525144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FAE10E6-CA4F-431A-964A-46FDD4C8E308}"/>
                </a:ext>
              </a:extLst>
            </p:cNvPr>
            <p:cNvSpPr/>
            <p:nvPr/>
          </p:nvSpPr>
          <p:spPr>
            <a:xfrm rot="5400000">
              <a:off x="5044540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5237397D-F707-4A6F-BF24-94B04A72CCBC}"/>
                </a:ext>
              </a:extLst>
            </p:cNvPr>
            <p:cNvSpPr/>
            <p:nvPr/>
          </p:nvSpPr>
          <p:spPr>
            <a:xfrm rot="10800000">
              <a:off x="10816974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6745E8BB-71D0-41BD-9252-588F91713290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8182C2B-7311-4B5F-9ACC-9DDE33B6CA02}"/>
                </a:ext>
              </a:extLst>
            </p:cNvPr>
            <p:cNvSpPr/>
            <p:nvPr/>
          </p:nvSpPr>
          <p:spPr>
            <a:xfrm rot="16200000">
              <a:off x="10816973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B4F369-435F-43D5-9D40-79E24143BFA7}"/>
              </a:ext>
            </a:extLst>
          </p:cNvPr>
          <p:cNvSpPr/>
          <p:nvPr/>
        </p:nvSpPr>
        <p:spPr>
          <a:xfrm>
            <a:off x="435016" y="383950"/>
            <a:ext cx="11321969" cy="609010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80054-A5B8-406C-9C14-E3C20A9A6086}"/>
              </a:ext>
            </a:extLst>
          </p:cNvPr>
          <p:cNvSpPr txBox="1"/>
          <p:nvPr/>
        </p:nvSpPr>
        <p:spPr>
          <a:xfrm>
            <a:off x="5501740" y="1151226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9EB2C-1904-43C7-8A8F-5F580CBE30BD}"/>
              </a:ext>
            </a:extLst>
          </p:cNvPr>
          <p:cNvSpPr txBox="1"/>
          <p:nvPr/>
        </p:nvSpPr>
        <p:spPr>
          <a:xfrm>
            <a:off x="5501740" y="4009598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8" name="그룹 1">
            <a:extLst>
              <a:ext uri="{FF2B5EF4-FFF2-40B4-BE49-F238E27FC236}">
                <a16:creationId xmlns:a16="http://schemas.microsoft.com/office/drawing/2014/main" id="{3C7989A4-ECAC-41CD-993D-E1F8F830EF04}"/>
              </a:ext>
            </a:extLst>
          </p:cNvPr>
          <p:cNvGrpSpPr/>
          <p:nvPr/>
        </p:nvGrpSpPr>
        <p:grpSpPr>
          <a:xfrm>
            <a:off x="5044540" y="624848"/>
            <a:ext cx="6229634" cy="2807080"/>
            <a:chOff x="5044540" y="545720"/>
            <a:chExt cx="6229634" cy="2807080"/>
          </a:xfrm>
          <a:solidFill>
            <a:schemeClr val="bg1"/>
          </a:solidFill>
        </p:grpSpPr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56905358-82E9-4941-9A65-B9F89A989DC2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CDFF6746-6EA3-41C6-9E03-91775BE383CD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L-Shape 6">
              <a:extLst>
                <a:ext uri="{FF2B5EF4-FFF2-40B4-BE49-F238E27FC236}">
                  <a16:creationId xmlns:a16="http://schemas.microsoft.com/office/drawing/2014/main" id="{2C89BAE7-D4A9-4719-93CD-E6C895D8E515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L-Shape 7">
              <a:extLst>
                <a:ext uri="{FF2B5EF4-FFF2-40B4-BE49-F238E27FC236}">
                  <a16:creationId xmlns:a16="http://schemas.microsoft.com/office/drawing/2014/main" id="{F4303364-9F43-488C-B271-371CF9A169FB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2">
            <a:extLst>
              <a:ext uri="{FF2B5EF4-FFF2-40B4-BE49-F238E27FC236}">
                <a16:creationId xmlns:a16="http://schemas.microsoft.com/office/drawing/2014/main" id="{DB74B0A2-85CE-4167-BF54-996B49DFEB4D}"/>
              </a:ext>
            </a:extLst>
          </p:cNvPr>
          <p:cNvGrpSpPr/>
          <p:nvPr/>
        </p:nvGrpSpPr>
        <p:grpSpPr>
          <a:xfrm>
            <a:off x="5044540" y="3584328"/>
            <a:ext cx="6229634" cy="2604864"/>
            <a:chOff x="5044540" y="3505200"/>
            <a:chExt cx="6229634" cy="2604864"/>
          </a:xfrm>
          <a:solidFill>
            <a:schemeClr val="bg1"/>
          </a:solidFill>
        </p:grpSpPr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475A12F0-BF11-4242-87B8-1A0F70E7709B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3A46BB74-7661-4E4D-A165-91AF89C2D41E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L-Shape 8">
              <a:extLst>
                <a:ext uri="{FF2B5EF4-FFF2-40B4-BE49-F238E27FC236}">
                  <a16:creationId xmlns:a16="http://schemas.microsoft.com/office/drawing/2014/main" id="{34CBC069-3938-492B-AA05-5BA6B32CD14B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L-Shape 9">
              <a:extLst>
                <a:ext uri="{FF2B5EF4-FFF2-40B4-BE49-F238E27FC236}">
                  <a16:creationId xmlns:a16="http://schemas.microsoft.com/office/drawing/2014/main" id="{F70D070E-777F-49B1-917B-084EA87FDCD7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4DDC483-0790-4453-AE96-4AFD9D298EB4}"/>
              </a:ext>
            </a:extLst>
          </p:cNvPr>
          <p:cNvSpPr txBox="1">
            <a:spLocks/>
          </p:cNvSpPr>
          <p:nvPr/>
        </p:nvSpPr>
        <p:spPr>
          <a:xfrm>
            <a:off x="605317" y="569235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59946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9EE6047-CD78-49CE-B6FB-F85480783A30}"/>
              </a:ext>
            </a:extLst>
          </p:cNvPr>
          <p:cNvGrpSpPr/>
          <p:nvPr/>
        </p:nvGrpSpPr>
        <p:grpSpPr>
          <a:xfrm>
            <a:off x="5173504" y="2687185"/>
            <a:ext cx="6634155" cy="4280438"/>
            <a:chOff x="8624030" y="2378078"/>
            <a:chExt cx="3180149" cy="20518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F9CC4B-40E6-4F7A-9ECA-C2185E7E74BD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32" name="Freeform 2">
                <a:extLst>
                  <a:ext uri="{FF2B5EF4-FFF2-40B4-BE49-F238E27FC236}">
                    <a16:creationId xmlns:a16="http://schemas.microsoft.com/office/drawing/2014/main" id="{3EFF8B02-C171-410A-820B-6C519F13E376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5DD116E-96C6-48AE-A488-D3981AA843F3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00DA51E-81B7-4479-BD9E-2184665B6B3A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4D8E70-1003-4CB5-9BB1-E0584AAA346F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E3A2E76-78DF-46B0-88CC-B754E812BD80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57428F4-1A8F-41F2-A4BE-ADD4DA4C0301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E5B05C-2916-429C-AD82-B881B898F5AD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412B548-E74E-47FD-8758-5B6A64953D97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A757151-73B2-45C0-B81E-9AD0D09625B5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C594AE5-3A68-42A1-8F4C-F51A61745C72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58A82711-26EA-447C-A113-304FF7E67A5F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Diagonal Stripe 36">
                <a:extLst>
                  <a:ext uri="{FF2B5EF4-FFF2-40B4-BE49-F238E27FC236}">
                    <a16:creationId xmlns:a16="http://schemas.microsoft.com/office/drawing/2014/main" id="{AE8990B1-D3C4-4635-9CA1-7C821F3D0CB9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22E5CD-7C7E-4365-BB16-484EC25188DF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B083FF-30BF-43A9-8EA9-95C77E22A1F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D420033C-D4A4-45BD-8CDC-B33DD2A6350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8FB5D92E-F112-43EC-B293-D05FD93D71C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1960A70-C052-4BFA-8BC7-C390432D43C6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689A01A1-D5F9-4B95-A3D9-B22D310721E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0F2DB0B5-CB49-48C2-AEE3-D8A678186ABE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D609D8-F642-4559-AFB8-40C4F59D3D83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2692049D-65E9-4F98-A0F6-BFF022FAE36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1404DE12-085F-43E0-B938-03FF5FD88DA8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7D42419-CBE9-4E73-B8C9-03E1F9BAFE09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9DD0DA9A-F160-4186-B684-C372ABDC1B2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D27484E1-F8D9-48B6-97C3-DA5238FF168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8107FCF-E08C-402B-AF7B-1DB4E80494B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281FE338-E982-43B0-87B4-16D1BC8C401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00425FB0-5B33-4B5D-B99F-6F0AF3EE0D81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EDD09B2-9DDD-424D-9FE8-FD1789EDE544}"/>
              </a:ext>
            </a:extLst>
          </p:cNvPr>
          <p:cNvGrpSpPr/>
          <p:nvPr/>
        </p:nvGrpSpPr>
        <p:grpSpPr>
          <a:xfrm>
            <a:off x="9568124" y="640221"/>
            <a:ext cx="2037336" cy="2427661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8CF583-6797-438B-B24B-4570BC77A03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A1676C-8BFE-43CB-9FD0-2B59CCF3C239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BBFAC3C-C723-467B-A67D-0F2D3D7369AA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FA500BA-5B4C-4F08-9F8C-1FBB16E67D7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0D1A1429-D6BC-4731-9DD0-A7683AB2AC5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87B8109E-0251-4C24-BE5F-5BEABD9AD0AE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454E00E-EF9C-4DCF-AC09-2976AB0F7D1F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BF66D7A-B7CE-4E83-BF68-14AD6B6373F2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532F1E0C-AE36-4E70-AFB4-D3408A464516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26B8BFA5-147F-41CF-B8DA-8C3A534BEDCA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3055EF1D-4DD1-4910-B09D-AC85C6297553}"/>
              </a:ext>
            </a:extLst>
          </p:cNvPr>
          <p:cNvGrpSpPr/>
          <p:nvPr/>
        </p:nvGrpSpPr>
        <p:grpSpPr>
          <a:xfrm>
            <a:off x="3687287" y="2003797"/>
            <a:ext cx="5180056" cy="3860241"/>
            <a:chOff x="734369" y="1722640"/>
            <a:chExt cx="6055684" cy="45127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B9AA3E4-07D3-4C71-9899-AC08079CB0BD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2D6BC128-6F70-40AC-A91E-7EFF5BC4BFCD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B8A6FD2-A9E8-4836-A7E9-9ABCCA0C8A51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F7F0BA80-A402-4B4E-81BC-3A22A0748640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">
                  <a:extLst>
                    <a:ext uri="{FF2B5EF4-FFF2-40B4-BE49-F238E27FC236}">
                      <a16:creationId xmlns:a16="http://schemas.microsoft.com/office/drawing/2014/main" id="{7F1166EE-5849-4CBC-AF1D-72711C1BAA25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F93EFC20-2F36-474E-9645-F02E6992A8D8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752A238E-72B1-46A2-A91E-65C5FB17170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25C264B-4284-4C03-B486-612C4C22DB7C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C8D7EE33-3319-401B-9A58-6A1723398A76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80">
                  <a:extLst>
                    <a:ext uri="{FF2B5EF4-FFF2-40B4-BE49-F238E27FC236}">
                      <a16:creationId xmlns:a16="http://schemas.microsoft.com/office/drawing/2014/main" id="{1D15B281-85BA-43E3-BEEB-F330C1D08E1C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0EB32260-ACED-40ED-A3F2-4E1BDCFC069E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5E51103D-6225-42D9-B046-9EE3F8924B59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15D495C-794F-4A51-A3E3-1B0E28197EE1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C536B7CE-A02B-40DF-9CED-F5D68EF1203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85">
                  <a:extLst>
                    <a:ext uri="{FF2B5EF4-FFF2-40B4-BE49-F238E27FC236}">
                      <a16:creationId xmlns:a16="http://schemas.microsoft.com/office/drawing/2014/main" id="{36BFFB42-45F9-4E28-B172-2494CBA9B037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86">
                  <a:extLst>
                    <a:ext uri="{FF2B5EF4-FFF2-40B4-BE49-F238E27FC236}">
                      <a16:creationId xmlns:a16="http://schemas.microsoft.com/office/drawing/2014/main" id="{D9AC0C9A-3662-42E9-A816-CC69D219310E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B5E657E7-B690-4073-A428-A5D187C6284A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3732BA3-32B0-4662-99F1-E83CE3A1BB00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Rectangle 4">
                  <a:extLst>
                    <a:ext uri="{FF2B5EF4-FFF2-40B4-BE49-F238E27FC236}">
                      <a16:creationId xmlns:a16="http://schemas.microsoft.com/office/drawing/2014/main" id="{0A767014-1570-4B18-9D39-A461ED5BB718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Freeform 90">
                  <a:extLst>
                    <a:ext uri="{FF2B5EF4-FFF2-40B4-BE49-F238E27FC236}">
                      <a16:creationId xmlns:a16="http://schemas.microsoft.com/office/drawing/2014/main" id="{788CA9DB-D39E-489C-9DB9-5224F7A37DCF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Freeform 91">
                  <a:extLst>
                    <a:ext uri="{FF2B5EF4-FFF2-40B4-BE49-F238E27FC236}">
                      <a16:creationId xmlns:a16="http://schemas.microsoft.com/office/drawing/2014/main" id="{509B28FA-E780-4952-92F8-EF48A122E4FA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E43D6814-38F4-45E1-A5AB-DBCCEF355945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566680C-09AD-4C28-9A9A-2A59945EBAA6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Rectangle 4">
                  <a:extLst>
                    <a:ext uri="{FF2B5EF4-FFF2-40B4-BE49-F238E27FC236}">
                      <a16:creationId xmlns:a16="http://schemas.microsoft.com/office/drawing/2014/main" id="{018B030F-6429-4CC2-AD24-F0F3B9856037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Freeform 97">
                  <a:extLst>
                    <a:ext uri="{FF2B5EF4-FFF2-40B4-BE49-F238E27FC236}">
                      <a16:creationId xmlns:a16="http://schemas.microsoft.com/office/drawing/2014/main" id="{95801299-855B-47BB-BF8B-6EEC927ECDFC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4" name="Freeform 98">
                  <a:extLst>
                    <a:ext uri="{FF2B5EF4-FFF2-40B4-BE49-F238E27FC236}">
                      <a16:creationId xmlns:a16="http://schemas.microsoft.com/office/drawing/2014/main" id="{8C21EF83-4353-4ECD-A1BC-2EB3431E9EB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22C984F-FE10-4A08-9E4D-DAE4CD76786E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2F2FE9F-DED6-4FC1-B550-C50F771AFB2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EFD59A2-4036-47E4-99E4-E7A2D90FFB53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Freeform 103">
                <a:extLst>
                  <a:ext uri="{FF2B5EF4-FFF2-40B4-BE49-F238E27FC236}">
                    <a16:creationId xmlns:a16="http://schemas.microsoft.com/office/drawing/2014/main" id="{46ABFEA4-5128-4991-B60C-812C53AE0451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F92F6DA1-6E49-427C-8CD3-56422A4073F8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B3AAD6F6-DC4F-4071-9E70-65E18A69A603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C7F962-6517-48FF-AB69-DC34A154992C}"/>
                </a:ext>
              </a:extLst>
            </p:cNvPr>
            <p:cNvSpPr txBox="1"/>
            <p:nvPr/>
          </p:nvSpPr>
          <p:spPr>
            <a:xfrm rot="1676139">
              <a:off x="2358399" y="3609155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885083-B381-46E9-AC9D-91828CFBBC90}"/>
                </a:ext>
              </a:extLst>
            </p:cNvPr>
            <p:cNvSpPr txBox="1"/>
            <p:nvPr/>
          </p:nvSpPr>
          <p:spPr>
            <a:xfrm rot="1676139">
              <a:off x="2040354" y="4049786"/>
              <a:ext cx="1803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19EA89-C297-4016-A5C5-CD0BE1EB0C9F}"/>
                </a:ext>
              </a:extLst>
            </p:cNvPr>
            <p:cNvSpPr txBox="1"/>
            <p:nvPr/>
          </p:nvSpPr>
          <p:spPr>
            <a:xfrm rot="1676139">
              <a:off x="1667600" y="4485230"/>
              <a:ext cx="1856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6E3985-2454-4829-92D1-F6A6D7FC8E41}"/>
                </a:ext>
              </a:extLst>
            </p:cNvPr>
            <p:cNvSpPr txBox="1"/>
            <p:nvPr/>
          </p:nvSpPr>
          <p:spPr>
            <a:xfrm rot="1676139">
              <a:off x="1355244" y="4936951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53B618-D958-46AA-AFAE-4478EC7DF69B}"/>
                </a:ext>
              </a:extLst>
            </p:cNvPr>
            <p:cNvSpPr txBox="1"/>
            <p:nvPr/>
          </p:nvSpPr>
          <p:spPr>
            <a:xfrm rot="1676139">
              <a:off x="1029768" y="5387806"/>
              <a:ext cx="18559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1D53F58-42F3-4EDC-9126-2E2133C4AD44}"/>
              </a:ext>
            </a:extLst>
          </p:cNvPr>
          <p:cNvGrpSpPr/>
          <p:nvPr/>
        </p:nvGrpSpPr>
        <p:grpSpPr>
          <a:xfrm>
            <a:off x="457771" y="1617836"/>
            <a:ext cx="3609611" cy="1983237"/>
            <a:chOff x="-548507" y="477868"/>
            <a:chExt cx="11570449" cy="635717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A05475-FE9B-4CBC-BC1E-D0C3A998DF8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9686C2-BE46-41DB-B8D1-DA068AB2009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1CC689-6D08-490B-8643-B8DACE06F09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407E93-D08D-46C3-874B-08360925B6F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D7CB353-519B-48BD-88CB-F0F8EC6E773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5914249-B73E-43CD-8654-A3E23585BD6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4D29870-7D44-46A3-B509-A52A830D40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7D8DAF5-3178-4D83-A03B-8B86FA16588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7F034D2-E786-4A96-9909-8C992D6193B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2AF03E8-9E24-492E-9CB2-0AEA910522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7A99FEF-2B21-4349-9651-560AC64243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9F7C6FF-AEF0-4DBA-85DB-3AF6514D1AD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66AAE1-1BF3-4FBE-843E-9B4CBCDDA9FC}"/>
              </a:ext>
            </a:extLst>
          </p:cNvPr>
          <p:cNvGrpSpPr/>
          <p:nvPr/>
        </p:nvGrpSpPr>
        <p:grpSpPr>
          <a:xfrm>
            <a:off x="1452277" y="3791604"/>
            <a:ext cx="1631226" cy="2867610"/>
            <a:chOff x="4871870" y="1763729"/>
            <a:chExt cx="2448272" cy="4303935"/>
          </a:xfrm>
        </p:grpSpPr>
        <p:grpSp>
          <p:nvGrpSpPr>
            <p:cNvPr id="96" name="Group 3">
              <a:extLst>
                <a:ext uri="{FF2B5EF4-FFF2-40B4-BE49-F238E27FC236}">
                  <a16:creationId xmlns:a16="http://schemas.microsoft.com/office/drawing/2014/main" id="{6A1E4500-63D6-4B75-84E8-9F6709EE4E2F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8" name="Rounded Rectangle 4">
                <a:extLst>
                  <a:ext uri="{FF2B5EF4-FFF2-40B4-BE49-F238E27FC236}">
                    <a16:creationId xmlns:a16="http://schemas.microsoft.com/office/drawing/2014/main" id="{08F4FF17-3243-4DD9-9CC0-70AD5BA582E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99" name="Rectangle 5">
                <a:extLst>
                  <a:ext uri="{FF2B5EF4-FFF2-40B4-BE49-F238E27FC236}">
                    <a16:creationId xmlns:a16="http://schemas.microsoft.com/office/drawing/2014/main" id="{792CDA63-480B-4AAB-B0B6-592478BA73E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00" name="Group 6">
                <a:extLst>
                  <a:ext uri="{FF2B5EF4-FFF2-40B4-BE49-F238E27FC236}">
                    <a16:creationId xmlns:a16="http://schemas.microsoft.com/office/drawing/2014/main" id="{0118F339-A5F3-4EBE-ADE7-71596C59871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1" name="Oval 7">
                  <a:extLst>
                    <a:ext uri="{FF2B5EF4-FFF2-40B4-BE49-F238E27FC236}">
                      <a16:creationId xmlns:a16="http://schemas.microsoft.com/office/drawing/2014/main" id="{821F80BB-AA2A-484F-9689-F126BFAC1EC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2" name="Rounded Rectangle 8">
                  <a:extLst>
                    <a:ext uri="{FF2B5EF4-FFF2-40B4-BE49-F238E27FC236}">
                      <a16:creationId xmlns:a16="http://schemas.microsoft.com/office/drawing/2014/main" id="{FD26D70E-BF1F-43F4-B3DE-63F25AF6442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97" name="Picture Placeholder 2">
              <a:extLst>
                <a:ext uri="{FF2B5EF4-FFF2-40B4-BE49-F238E27FC236}">
                  <a16:creationId xmlns:a16="http://schemas.microsoft.com/office/drawing/2014/main" id="{8E0BC5F5-764C-4F92-B6D8-925FE8EA573D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81B0D0-1D51-497B-8DBD-751AC11EEC03}"/>
              </a:ext>
            </a:extLst>
          </p:cNvPr>
          <p:cNvGrpSpPr/>
          <p:nvPr/>
        </p:nvGrpSpPr>
        <p:grpSpPr>
          <a:xfrm>
            <a:off x="6945207" y="1311303"/>
            <a:ext cx="2153107" cy="2196985"/>
            <a:chOff x="7643715" y="2392691"/>
            <a:chExt cx="4376131" cy="4465309"/>
          </a:xfrm>
        </p:grpSpPr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96A280EE-3504-455C-BB08-1F57FAD74C90}"/>
                </a:ext>
              </a:extLst>
            </p:cNvPr>
            <p:cNvSpPr/>
            <p:nvPr/>
          </p:nvSpPr>
          <p:spPr>
            <a:xfrm>
              <a:off x="8878696" y="3691390"/>
              <a:ext cx="1732219" cy="3166610"/>
            </a:xfrm>
            <a:custGeom>
              <a:avLst/>
              <a:gdLst>
                <a:gd name="connsiteX0" fmla="*/ 1847850 w 3571875"/>
                <a:gd name="connsiteY0" fmla="*/ 6791325 h 6791325"/>
                <a:gd name="connsiteX1" fmla="*/ 3571875 w 3571875"/>
                <a:gd name="connsiteY1" fmla="*/ 6781800 h 6791325"/>
                <a:gd name="connsiteX2" fmla="*/ 2514600 w 3571875"/>
                <a:gd name="connsiteY2" fmla="*/ 3819525 h 6791325"/>
                <a:gd name="connsiteX3" fmla="*/ 2390775 w 3571875"/>
                <a:gd name="connsiteY3" fmla="*/ 3267075 h 6791325"/>
                <a:gd name="connsiteX4" fmla="*/ 2752725 w 3571875"/>
                <a:gd name="connsiteY4" fmla="*/ 2162175 h 6791325"/>
                <a:gd name="connsiteX5" fmla="*/ 3390900 w 3571875"/>
                <a:gd name="connsiteY5" fmla="*/ 1247775 h 6791325"/>
                <a:gd name="connsiteX6" fmla="*/ 3209925 w 3571875"/>
                <a:gd name="connsiteY6" fmla="*/ 1133475 h 6791325"/>
                <a:gd name="connsiteX7" fmla="*/ 2543175 w 3571875"/>
                <a:gd name="connsiteY7" fmla="*/ 1857375 h 6791325"/>
                <a:gd name="connsiteX8" fmla="*/ 2371725 w 3571875"/>
                <a:gd name="connsiteY8" fmla="*/ 1752600 h 6791325"/>
                <a:gd name="connsiteX9" fmla="*/ 2771775 w 3571875"/>
                <a:gd name="connsiteY9" fmla="*/ 390525 h 6791325"/>
                <a:gd name="connsiteX10" fmla="*/ 2486025 w 3571875"/>
                <a:gd name="connsiteY10" fmla="*/ 295275 h 6791325"/>
                <a:gd name="connsiteX11" fmla="*/ 2124075 w 3571875"/>
                <a:gd name="connsiteY11" fmla="*/ 1609725 h 6791325"/>
                <a:gd name="connsiteX12" fmla="*/ 1971675 w 3571875"/>
                <a:gd name="connsiteY12" fmla="*/ 1495425 h 6791325"/>
                <a:gd name="connsiteX13" fmla="*/ 1990725 w 3571875"/>
                <a:gd name="connsiteY13" fmla="*/ 0 h 6791325"/>
                <a:gd name="connsiteX14" fmla="*/ 1790700 w 3571875"/>
                <a:gd name="connsiteY14" fmla="*/ 66675 h 6791325"/>
                <a:gd name="connsiteX15" fmla="*/ 1724025 w 3571875"/>
                <a:gd name="connsiteY15" fmla="*/ 1514475 h 6791325"/>
                <a:gd name="connsiteX16" fmla="*/ 1524000 w 3571875"/>
                <a:gd name="connsiteY16" fmla="*/ 1504950 h 6791325"/>
                <a:gd name="connsiteX17" fmla="*/ 1352550 w 3571875"/>
                <a:gd name="connsiteY17" fmla="*/ 123825 h 6791325"/>
                <a:gd name="connsiteX18" fmla="*/ 1171575 w 3571875"/>
                <a:gd name="connsiteY18" fmla="*/ 123825 h 6791325"/>
                <a:gd name="connsiteX19" fmla="*/ 1219200 w 3571875"/>
                <a:gd name="connsiteY19" fmla="*/ 1638300 h 6791325"/>
                <a:gd name="connsiteX20" fmla="*/ 1057275 w 3571875"/>
                <a:gd name="connsiteY20" fmla="*/ 2190750 h 6791325"/>
                <a:gd name="connsiteX21" fmla="*/ 800100 w 3571875"/>
                <a:gd name="connsiteY21" fmla="*/ 2247900 h 6791325"/>
                <a:gd name="connsiteX22" fmla="*/ 85725 w 3571875"/>
                <a:gd name="connsiteY22" fmla="*/ 1733550 h 6791325"/>
                <a:gd name="connsiteX23" fmla="*/ 0 w 3571875"/>
                <a:gd name="connsiteY23" fmla="*/ 2038350 h 6791325"/>
                <a:gd name="connsiteX24" fmla="*/ 609600 w 3571875"/>
                <a:gd name="connsiteY24" fmla="*/ 2743200 h 6791325"/>
                <a:gd name="connsiteX25" fmla="*/ 1238250 w 3571875"/>
                <a:gd name="connsiteY25" fmla="*/ 3476625 h 6791325"/>
                <a:gd name="connsiteX26" fmla="*/ 1457325 w 3571875"/>
                <a:gd name="connsiteY26" fmla="*/ 4010025 h 6791325"/>
                <a:gd name="connsiteX27" fmla="*/ 1847850 w 3571875"/>
                <a:gd name="connsiteY27" fmla="*/ 6791325 h 6791325"/>
                <a:gd name="connsiteX0" fmla="*/ 1889034 w 3613059"/>
                <a:gd name="connsiteY0" fmla="*/ 6791325 h 6791325"/>
                <a:gd name="connsiteX1" fmla="*/ 3613059 w 3613059"/>
                <a:gd name="connsiteY1" fmla="*/ 6781800 h 6791325"/>
                <a:gd name="connsiteX2" fmla="*/ 2555784 w 3613059"/>
                <a:gd name="connsiteY2" fmla="*/ 3819525 h 6791325"/>
                <a:gd name="connsiteX3" fmla="*/ 2431959 w 3613059"/>
                <a:gd name="connsiteY3" fmla="*/ 3267075 h 6791325"/>
                <a:gd name="connsiteX4" fmla="*/ 2793909 w 3613059"/>
                <a:gd name="connsiteY4" fmla="*/ 2162175 h 6791325"/>
                <a:gd name="connsiteX5" fmla="*/ 3432084 w 3613059"/>
                <a:gd name="connsiteY5" fmla="*/ 1247775 h 6791325"/>
                <a:gd name="connsiteX6" fmla="*/ 3251109 w 3613059"/>
                <a:gd name="connsiteY6" fmla="*/ 1133475 h 6791325"/>
                <a:gd name="connsiteX7" fmla="*/ 2584359 w 3613059"/>
                <a:gd name="connsiteY7" fmla="*/ 1857375 h 6791325"/>
                <a:gd name="connsiteX8" fmla="*/ 2412909 w 3613059"/>
                <a:gd name="connsiteY8" fmla="*/ 1752600 h 6791325"/>
                <a:gd name="connsiteX9" fmla="*/ 2812959 w 3613059"/>
                <a:gd name="connsiteY9" fmla="*/ 390525 h 6791325"/>
                <a:gd name="connsiteX10" fmla="*/ 2527209 w 3613059"/>
                <a:gd name="connsiteY10" fmla="*/ 295275 h 6791325"/>
                <a:gd name="connsiteX11" fmla="*/ 2165259 w 3613059"/>
                <a:gd name="connsiteY11" fmla="*/ 1609725 h 6791325"/>
                <a:gd name="connsiteX12" fmla="*/ 2012859 w 3613059"/>
                <a:gd name="connsiteY12" fmla="*/ 1495425 h 6791325"/>
                <a:gd name="connsiteX13" fmla="*/ 2031909 w 3613059"/>
                <a:gd name="connsiteY13" fmla="*/ 0 h 6791325"/>
                <a:gd name="connsiteX14" fmla="*/ 1831884 w 3613059"/>
                <a:gd name="connsiteY14" fmla="*/ 66675 h 6791325"/>
                <a:gd name="connsiteX15" fmla="*/ 1765209 w 3613059"/>
                <a:gd name="connsiteY15" fmla="*/ 1514475 h 6791325"/>
                <a:gd name="connsiteX16" fmla="*/ 1565184 w 3613059"/>
                <a:gd name="connsiteY16" fmla="*/ 1504950 h 6791325"/>
                <a:gd name="connsiteX17" fmla="*/ 1393734 w 3613059"/>
                <a:gd name="connsiteY17" fmla="*/ 123825 h 6791325"/>
                <a:gd name="connsiteX18" fmla="*/ 1212759 w 3613059"/>
                <a:gd name="connsiteY18" fmla="*/ 123825 h 6791325"/>
                <a:gd name="connsiteX19" fmla="*/ 1260384 w 3613059"/>
                <a:gd name="connsiteY19" fmla="*/ 1638300 h 6791325"/>
                <a:gd name="connsiteX20" fmla="*/ 1098459 w 3613059"/>
                <a:gd name="connsiteY20" fmla="*/ 2190750 h 6791325"/>
                <a:gd name="connsiteX21" fmla="*/ 841284 w 3613059"/>
                <a:gd name="connsiteY21" fmla="*/ 2247900 h 6791325"/>
                <a:gd name="connsiteX22" fmla="*/ 126909 w 3613059"/>
                <a:gd name="connsiteY22" fmla="*/ 1733550 h 6791325"/>
                <a:gd name="connsiteX23" fmla="*/ 41184 w 3613059"/>
                <a:gd name="connsiteY23" fmla="*/ 2038350 h 6791325"/>
                <a:gd name="connsiteX24" fmla="*/ 650784 w 3613059"/>
                <a:gd name="connsiteY24" fmla="*/ 2743200 h 6791325"/>
                <a:gd name="connsiteX25" fmla="*/ 1279434 w 3613059"/>
                <a:gd name="connsiteY25" fmla="*/ 3476625 h 6791325"/>
                <a:gd name="connsiteX26" fmla="*/ 1498509 w 3613059"/>
                <a:gd name="connsiteY26" fmla="*/ 4010025 h 6791325"/>
                <a:gd name="connsiteX27" fmla="*/ 1889034 w 3613059"/>
                <a:gd name="connsiteY27" fmla="*/ 6791325 h 6791325"/>
                <a:gd name="connsiteX0" fmla="*/ 1872461 w 3596486"/>
                <a:gd name="connsiteY0" fmla="*/ 6791325 h 6791325"/>
                <a:gd name="connsiteX1" fmla="*/ 3596486 w 3596486"/>
                <a:gd name="connsiteY1" fmla="*/ 6781800 h 6791325"/>
                <a:gd name="connsiteX2" fmla="*/ 2539211 w 3596486"/>
                <a:gd name="connsiteY2" fmla="*/ 3819525 h 6791325"/>
                <a:gd name="connsiteX3" fmla="*/ 2415386 w 3596486"/>
                <a:gd name="connsiteY3" fmla="*/ 3267075 h 6791325"/>
                <a:gd name="connsiteX4" fmla="*/ 2777336 w 3596486"/>
                <a:gd name="connsiteY4" fmla="*/ 2162175 h 6791325"/>
                <a:gd name="connsiteX5" fmla="*/ 3415511 w 3596486"/>
                <a:gd name="connsiteY5" fmla="*/ 1247775 h 6791325"/>
                <a:gd name="connsiteX6" fmla="*/ 3234536 w 3596486"/>
                <a:gd name="connsiteY6" fmla="*/ 1133475 h 6791325"/>
                <a:gd name="connsiteX7" fmla="*/ 2567786 w 3596486"/>
                <a:gd name="connsiteY7" fmla="*/ 1857375 h 6791325"/>
                <a:gd name="connsiteX8" fmla="*/ 2396336 w 3596486"/>
                <a:gd name="connsiteY8" fmla="*/ 1752600 h 6791325"/>
                <a:gd name="connsiteX9" fmla="*/ 2796386 w 3596486"/>
                <a:gd name="connsiteY9" fmla="*/ 390525 h 6791325"/>
                <a:gd name="connsiteX10" fmla="*/ 2510636 w 3596486"/>
                <a:gd name="connsiteY10" fmla="*/ 295275 h 6791325"/>
                <a:gd name="connsiteX11" fmla="*/ 2148686 w 3596486"/>
                <a:gd name="connsiteY11" fmla="*/ 1609725 h 6791325"/>
                <a:gd name="connsiteX12" fmla="*/ 1996286 w 3596486"/>
                <a:gd name="connsiteY12" fmla="*/ 1495425 h 6791325"/>
                <a:gd name="connsiteX13" fmla="*/ 2015336 w 3596486"/>
                <a:gd name="connsiteY13" fmla="*/ 0 h 6791325"/>
                <a:gd name="connsiteX14" fmla="*/ 1815311 w 3596486"/>
                <a:gd name="connsiteY14" fmla="*/ 66675 h 6791325"/>
                <a:gd name="connsiteX15" fmla="*/ 1748636 w 3596486"/>
                <a:gd name="connsiteY15" fmla="*/ 1514475 h 6791325"/>
                <a:gd name="connsiteX16" fmla="*/ 1548611 w 3596486"/>
                <a:gd name="connsiteY16" fmla="*/ 1504950 h 6791325"/>
                <a:gd name="connsiteX17" fmla="*/ 1377161 w 3596486"/>
                <a:gd name="connsiteY17" fmla="*/ 123825 h 6791325"/>
                <a:gd name="connsiteX18" fmla="*/ 1196186 w 3596486"/>
                <a:gd name="connsiteY18" fmla="*/ 123825 h 6791325"/>
                <a:gd name="connsiteX19" fmla="*/ 1243811 w 3596486"/>
                <a:gd name="connsiteY19" fmla="*/ 1638300 h 6791325"/>
                <a:gd name="connsiteX20" fmla="*/ 1081886 w 3596486"/>
                <a:gd name="connsiteY20" fmla="*/ 2190750 h 6791325"/>
                <a:gd name="connsiteX21" fmla="*/ 824711 w 3596486"/>
                <a:gd name="connsiteY21" fmla="*/ 2247900 h 6791325"/>
                <a:gd name="connsiteX22" fmla="*/ 110336 w 3596486"/>
                <a:gd name="connsiteY22" fmla="*/ 1733550 h 6791325"/>
                <a:gd name="connsiteX23" fmla="*/ 76998 w 3596486"/>
                <a:gd name="connsiteY23" fmla="*/ 2038350 h 6791325"/>
                <a:gd name="connsiteX24" fmla="*/ 634211 w 3596486"/>
                <a:gd name="connsiteY24" fmla="*/ 2743200 h 6791325"/>
                <a:gd name="connsiteX25" fmla="*/ 1262861 w 3596486"/>
                <a:gd name="connsiteY25" fmla="*/ 3476625 h 6791325"/>
                <a:gd name="connsiteX26" fmla="*/ 1481936 w 3596486"/>
                <a:gd name="connsiteY26" fmla="*/ 4010025 h 6791325"/>
                <a:gd name="connsiteX27" fmla="*/ 1872461 w 3596486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93297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814105 h 6814105"/>
                <a:gd name="connsiteX1" fmla="*/ 3693484 w 3693484"/>
                <a:gd name="connsiteY1" fmla="*/ 6804580 h 6814105"/>
                <a:gd name="connsiteX2" fmla="*/ 2636209 w 3693484"/>
                <a:gd name="connsiteY2" fmla="*/ 3842305 h 6814105"/>
                <a:gd name="connsiteX3" fmla="*/ 2512384 w 3693484"/>
                <a:gd name="connsiteY3" fmla="*/ 3289855 h 6814105"/>
                <a:gd name="connsiteX4" fmla="*/ 2874334 w 3693484"/>
                <a:gd name="connsiteY4" fmla="*/ 2184955 h 6814105"/>
                <a:gd name="connsiteX5" fmla="*/ 3512509 w 3693484"/>
                <a:gd name="connsiteY5" fmla="*/ 1270555 h 6814105"/>
                <a:gd name="connsiteX6" fmla="*/ 3331534 w 3693484"/>
                <a:gd name="connsiteY6" fmla="*/ 1156255 h 6814105"/>
                <a:gd name="connsiteX7" fmla="*/ 2664784 w 3693484"/>
                <a:gd name="connsiteY7" fmla="*/ 1880155 h 6814105"/>
                <a:gd name="connsiteX8" fmla="*/ 2493334 w 3693484"/>
                <a:gd name="connsiteY8" fmla="*/ 1775380 h 6814105"/>
                <a:gd name="connsiteX9" fmla="*/ 2893384 w 3693484"/>
                <a:gd name="connsiteY9" fmla="*/ 413305 h 6814105"/>
                <a:gd name="connsiteX10" fmla="*/ 2607634 w 3693484"/>
                <a:gd name="connsiteY10" fmla="*/ 318055 h 6814105"/>
                <a:gd name="connsiteX11" fmla="*/ 2245684 w 3693484"/>
                <a:gd name="connsiteY11" fmla="*/ 1632505 h 6814105"/>
                <a:gd name="connsiteX12" fmla="*/ 2131384 w 3693484"/>
                <a:gd name="connsiteY12" fmla="*/ 1565830 h 6814105"/>
                <a:gd name="connsiteX13" fmla="*/ 2193297 w 3693484"/>
                <a:gd name="connsiteY13" fmla="*/ 122792 h 6814105"/>
                <a:gd name="connsiteX14" fmla="*/ 1878971 w 3693484"/>
                <a:gd name="connsiteY14" fmla="*/ 132318 h 6814105"/>
                <a:gd name="connsiteX15" fmla="*/ 1798009 w 3693484"/>
                <a:gd name="connsiteY15" fmla="*/ 1522968 h 6814105"/>
                <a:gd name="connsiteX16" fmla="*/ 1674184 w 3693484"/>
                <a:gd name="connsiteY16" fmla="*/ 1527729 h 6814105"/>
                <a:gd name="connsiteX17" fmla="*/ 1593221 w 3693484"/>
                <a:gd name="connsiteY17" fmla="*/ 346630 h 6814105"/>
                <a:gd name="connsiteX18" fmla="*/ 1307472 w 3693484"/>
                <a:gd name="connsiteY18" fmla="*/ 337105 h 6814105"/>
                <a:gd name="connsiteX19" fmla="*/ 1312234 w 3693484"/>
                <a:gd name="connsiteY19" fmla="*/ 1603930 h 6814105"/>
                <a:gd name="connsiteX20" fmla="*/ 1259846 w 3693484"/>
                <a:gd name="connsiteY20" fmla="*/ 1994455 h 6814105"/>
                <a:gd name="connsiteX21" fmla="*/ 902659 w 3693484"/>
                <a:gd name="connsiteY21" fmla="*/ 2270680 h 6814105"/>
                <a:gd name="connsiteX22" fmla="*/ 207334 w 3693484"/>
                <a:gd name="connsiteY22" fmla="*/ 1756330 h 6814105"/>
                <a:gd name="connsiteX23" fmla="*/ 173996 w 3693484"/>
                <a:gd name="connsiteY23" fmla="*/ 2061130 h 6814105"/>
                <a:gd name="connsiteX24" fmla="*/ 731209 w 3693484"/>
                <a:gd name="connsiteY24" fmla="*/ 2765980 h 6814105"/>
                <a:gd name="connsiteX25" fmla="*/ 1359859 w 3693484"/>
                <a:gd name="connsiteY25" fmla="*/ 3499405 h 6814105"/>
                <a:gd name="connsiteX26" fmla="*/ 1578934 w 3693484"/>
                <a:gd name="connsiteY26" fmla="*/ 4032805 h 6814105"/>
                <a:gd name="connsiteX27" fmla="*/ 1969459 w 3693484"/>
                <a:gd name="connsiteY27" fmla="*/ 6814105 h 6814105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45684 w 3693484"/>
                <a:gd name="connsiteY11" fmla="*/ 1663910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21922 w 3693484"/>
                <a:gd name="connsiteY10" fmla="*/ 401847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598109 w 3693484"/>
                <a:gd name="connsiteY7" fmla="*/ 18496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64809 w 3693484"/>
                <a:gd name="connsiteY4" fmla="*/ 219731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83859 w 3693484"/>
                <a:gd name="connsiteY4" fmla="*/ 2092535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21959 w 3693484"/>
                <a:gd name="connsiteY4" fmla="*/ 2097298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59934 w 3693484"/>
                <a:gd name="connsiteY0" fmla="*/ 6707398 h 6835985"/>
                <a:gd name="connsiteX1" fmla="*/ 3693484 w 3693484"/>
                <a:gd name="connsiteY1" fmla="*/ 6835985 h 6835985"/>
                <a:gd name="connsiteX2" fmla="*/ 2640971 w 3693484"/>
                <a:gd name="connsiteY2" fmla="*/ 3878472 h 6835985"/>
                <a:gd name="connsiteX3" fmla="*/ 2517146 w 3693484"/>
                <a:gd name="connsiteY3" fmla="*/ 3345073 h 6835985"/>
                <a:gd name="connsiteX4" fmla="*/ 2755270 w 3693484"/>
                <a:gd name="connsiteY4" fmla="*/ 2811673 h 6835985"/>
                <a:gd name="connsiteX5" fmla="*/ 2864809 w 3693484"/>
                <a:gd name="connsiteY5" fmla="*/ 2192548 h 6835985"/>
                <a:gd name="connsiteX6" fmla="*/ 3512509 w 3693484"/>
                <a:gd name="connsiteY6" fmla="*/ 1301960 h 6835985"/>
                <a:gd name="connsiteX7" fmla="*/ 3298197 w 3693484"/>
                <a:gd name="connsiteY7" fmla="*/ 1178135 h 6835985"/>
                <a:gd name="connsiteX8" fmla="*/ 2607634 w 3693484"/>
                <a:gd name="connsiteY8" fmla="*/ 1878222 h 6835985"/>
                <a:gd name="connsiteX9" fmla="*/ 2531434 w 3693484"/>
                <a:gd name="connsiteY9" fmla="*/ 1821072 h 6835985"/>
                <a:gd name="connsiteX10" fmla="*/ 2874334 w 3693484"/>
                <a:gd name="connsiteY10" fmla="*/ 563772 h 6835985"/>
                <a:gd name="connsiteX11" fmla="*/ 2598109 w 3693484"/>
                <a:gd name="connsiteY11" fmla="*/ 397084 h 6835985"/>
                <a:gd name="connsiteX12" fmla="*/ 2207584 w 3693484"/>
                <a:gd name="connsiteY12" fmla="*/ 1659147 h 6835985"/>
                <a:gd name="connsiteX13" fmla="*/ 2131384 w 3693484"/>
                <a:gd name="connsiteY13" fmla="*/ 1597235 h 6835985"/>
                <a:gd name="connsiteX14" fmla="*/ 2193297 w 3693484"/>
                <a:gd name="connsiteY14" fmla="*/ 154197 h 6835985"/>
                <a:gd name="connsiteX15" fmla="*/ 1878971 w 3693484"/>
                <a:gd name="connsiteY15" fmla="*/ 163723 h 6835985"/>
                <a:gd name="connsiteX16" fmla="*/ 1798009 w 3693484"/>
                <a:gd name="connsiteY16" fmla="*/ 1554373 h 6835985"/>
                <a:gd name="connsiteX17" fmla="*/ 1674184 w 3693484"/>
                <a:gd name="connsiteY17" fmla="*/ 1559134 h 6835985"/>
                <a:gd name="connsiteX18" fmla="*/ 1593221 w 3693484"/>
                <a:gd name="connsiteY18" fmla="*/ 378035 h 6835985"/>
                <a:gd name="connsiteX19" fmla="*/ 1307472 w 3693484"/>
                <a:gd name="connsiteY19" fmla="*/ 368510 h 6835985"/>
                <a:gd name="connsiteX20" fmla="*/ 1312234 w 3693484"/>
                <a:gd name="connsiteY20" fmla="*/ 1635335 h 6835985"/>
                <a:gd name="connsiteX21" fmla="*/ 1259846 w 3693484"/>
                <a:gd name="connsiteY21" fmla="*/ 2025860 h 6835985"/>
                <a:gd name="connsiteX22" fmla="*/ 902659 w 3693484"/>
                <a:gd name="connsiteY22" fmla="*/ 2302085 h 6835985"/>
                <a:gd name="connsiteX23" fmla="*/ 207334 w 3693484"/>
                <a:gd name="connsiteY23" fmla="*/ 1787735 h 6835985"/>
                <a:gd name="connsiteX24" fmla="*/ 173996 w 3693484"/>
                <a:gd name="connsiteY24" fmla="*/ 2092535 h 6835985"/>
                <a:gd name="connsiteX25" fmla="*/ 745496 w 3693484"/>
                <a:gd name="connsiteY25" fmla="*/ 2806910 h 6835985"/>
                <a:gd name="connsiteX26" fmla="*/ 1440822 w 3693484"/>
                <a:gd name="connsiteY26" fmla="*/ 3583198 h 6835985"/>
                <a:gd name="connsiteX27" fmla="*/ 1617034 w 3693484"/>
                <a:gd name="connsiteY27" fmla="*/ 4107073 h 6835985"/>
                <a:gd name="connsiteX28" fmla="*/ 1959934 w 3693484"/>
                <a:gd name="connsiteY28" fmla="*/ 6707398 h 6835985"/>
                <a:gd name="connsiteX0" fmla="*/ 1959934 w 3664909"/>
                <a:gd name="connsiteY0" fmla="*/ 6707398 h 6712160"/>
                <a:gd name="connsiteX1" fmla="*/ 3664909 w 3664909"/>
                <a:gd name="connsiteY1" fmla="*/ 6712160 h 6712160"/>
                <a:gd name="connsiteX2" fmla="*/ 2640971 w 3664909"/>
                <a:gd name="connsiteY2" fmla="*/ 3878472 h 6712160"/>
                <a:gd name="connsiteX3" fmla="*/ 2517146 w 3664909"/>
                <a:gd name="connsiteY3" fmla="*/ 3345073 h 6712160"/>
                <a:gd name="connsiteX4" fmla="*/ 2755270 w 3664909"/>
                <a:gd name="connsiteY4" fmla="*/ 2811673 h 6712160"/>
                <a:gd name="connsiteX5" fmla="*/ 2864809 w 3664909"/>
                <a:gd name="connsiteY5" fmla="*/ 2192548 h 6712160"/>
                <a:gd name="connsiteX6" fmla="*/ 3512509 w 3664909"/>
                <a:gd name="connsiteY6" fmla="*/ 1301960 h 6712160"/>
                <a:gd name="connsiteX7" fmla="*/ 3298197 w 3664909"/>
                <a:gd name="connsiteY7" fmla="*/ 1178135 h 6712160"/>
                <a:gd name="connsiteX8" fmla="*/ 2607634 w 3664909"/>
                <a:gd name="connsiteY8" fmla="*/ 1878222 h 6712160"/>
                <a:gd name="connsiteX9" fmla="*/ 2531434 w 3664909"/>
                <a:gd name="connsiteY9" fmla="*/ 1821072 h 6712160"/>
                <a:gd name="connsiteX10" fmla="*/ 2874334 w 3664909"/>
                <a:gd name="connsiteY10" fmla="*/ 563772 h 6712160"/>
                <a:gd name="connsiteX11" fmla="*/ 2598109 w 3664909"/>
                <a:gd name="connsiteY11" fmla="*/ 397084 h 6712160"/>
                <a:gd name="connsiteX12" fmla="*/ 2207584 w 3664909"/>
                <a:gd name="connsiteY12" fmla="*/ 1659147 h 6712160"/>
                <a:gd name="connsiteX13" fmla="*/ 2131384 w 3664909"/>
                <a:gd name="connsiteY13" fmla="*/ 1597235 h 6712160"/>
                <a:gd name="connsiteX14" fmla="*/ 2193297 w 3664909"/>
                <a:gd name="connsiteY14" fmla="*/ 154197 h 6712160"/>
                <a:gd name="connsiteX15" fmla="*/ 1878971 w 3664909"/>
                <a:gd name="connsiteY15" fmla="*/ 163723 h 6712160"/>
                <a:gd name="connsiteX16" fmla="*/ 1798009 w 3664909"/>
                <a:gd name="connsiteY16" fmla="*/ 1554373 h 6712160"/>
                <a:gd name="connsiteX17" fmla="*/ 1674184 w 3664909"/>
                <a:gd name="connsiteY17" fmla="*/ 1559134 h 6712160"/>
                <a:gd name="connsiteX18" fmla="*/ 1593221 w 3664909"/>
                <a:gd name="connsiteY18" fmla="*/ 378035 h 6712160"/>
                <a:gd name="connsiteX19" fmla="*/ 1307472 w 3664909"/>
                <a:gd name="connsiteY19" fmla="*/ 368510 h 6712160"/>
                <a:gd name="connsiteX20" fmla="*/ 1312234 w 3664909"/>
                <a:gd name="connsiteY20" fmla="*/ 1635335 h 6712160"/>
                <a:gd name="connsiteX21" fmla="*/ 1259846 w 3664909"/>
                <a:gd name="connsiteY21" fmla="*/ 2025860 h 6712160"/>
                <a:gd name="connsiteX22" fmla="*/ 902659 w 3664909"/>
                <a:gd name="connsiteY22" fmla="*/ 2302085 h 6712160"/>
                <a:gd name="connsiteX23" fmla="*/ 207334 w 3664909"/>
                <a:gd name="connsiteY23" fmla="*/ 1787735 h 6712160"/>
                <a:gd name="connsiteX24" fmla="*/ 173996 w 3664909"/>
                <a:gd name="connsiteY24" fmla="*/ 2092535 h 6712160"/>
                <a:gd name="connsiteX25" fmla="*/ 745496 w 3664909"/>
                <a:gd name="connsiteY25" fmla="*/ 2806910 h 6712160"/>
                <a:gd name="connsiteX26" fmla="*/ 1440822 w 3664909"/>
                <a:gd name="connsiteY26" fmla="*/ 3583198 h 6712160"/>
                <a:gd name="connsiteX27" fmla="*/ 1617034 w 3664909"/>
                <a:gd name="connsiteY27" fmla="*/ 4107073 h 6712160"/>
                <a:gd name="connsiteX28" fmla="*/ 1959934 w 3664909"/>
                <a:gd name="connsiteY28" fmla="*/ 6707398 h 6712160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17146 w 3650621"/>
                <a:gd name="connsiteY3" fmla="*/ 3345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38429 w 3650621"/>
                <a:gd name="connsiteY0" fmla="*/ 6169762 h 6702638"/>
                <a:gd name="connsiteX1" fmla="*/ 3650621 w 3650621"/>
                <a:gd name="connsiteY1" fmla="*/ 6702635 h 6702638"/>
                <a:gd name="connsiteX2" fmla="*/ 2640971 w 3650621"/>
                <a:gd name="connsiteY2" fmla="*/ 3878472 h 6702638"/>
                <a:gd name="connsiteX3" fmla="*/ 2539547 w 3650621"/>
                <a:gd name="connsiteY3" fmla="*/ 3373073 h 6702638"/>
                <a:gd name="connsiteX4" fmla="*/ 2755270 w 3650621"/>
                <a:gd name="connsiteY4" fmla="*/ 2811673 h 6702638"/>
                <a:gd name="connsiteX5" fmla="*/ 2864809 w 3650621"/>
                <a:gd name="connsiteY5" fmla="*/ 2192548 h 6702638"/>
                <a:gd name="connsiteX6" fmla="*/ 3512509 w 3650621"/>
                <a:gd name="connsiteY6" fmla="*/ 1301960 h 6702638"/>
                <a:gd name="connsiteX7" fmla="*/ 3298197 w 3650621"/>
                <a:gd name="connsiteY7" fmla="*/ 1178135 h 6702638"/>
                <a:gd name="connsiteX8" fmla="*/ 2607634 w 3650621"/>
                <a:gd name="connsiteY8" fmla="*/ 1878222 h 6702638"/>
                <a:gd name="connsiteX9" fmla="*/ 2531434 w 3650621"/>
                <a:gd name="connsiteY9" fmla="*/ 1821072 h 6702638"/>
                <a:gd name="connsiteX10" fmla="*/ 2874334 w 3650621"/>
                <a:gd name="connsiteY10" fmla="*/ 563772 h 6702638"/>
                <a:gd name="connsiteX11" fmla="*/ 2598109 w 3650621"/>
                <a:gd name="connsiteY11" fmla="*/ 397084 h 6702638"/>
                <a:gd name="connsiteX12" fmla="*/ 2207584 w 3650621"/>
                <a:gd name="connsiteY12" fmla="*/ 1659147 h 6702638"/>
                <a:gd name="connsiteX13" fmla="*/ 2131384 w 3650621"/>
                <a:gd name="connsiteY13" fmla="*/ 1597235 h 6702638"/>
                <a:gd name="connsiteX14" fmla="*/ 2193297 w 3650621"/>
                <a:gd name="connsiteY14" fmla="*/ 154197 h 6702638"/>
                <a:gd name="connsiteX15" fmla="*/ 1878971 w 3650621"/>
                <a:gd name="connsiteY15" fmla="*/ 163723 h 6702638"/>
                <a:gd name="connsiteX16" fmla="*/ 1798009 w 3650621"/>
                <a:gd name="connsiteY16" fmla="*/ 1554373 h 6702638"/>
                <a:gd name="connsiteX17" fmla="*/ 1674184 w 3650621"/>
                <a:gd name="connsiteY17" fmla="*/ 1559134 h 6702638"/>
                <a:gd name="connsiteX18" fmla="*/ 1593221 w 3650621"/>
                <a:gd name="connsiteY18" fmla="*/ 378035 h 6702638"/>
                <a:gd name="connsiteX19" fmla="*/ 1307472 w 3650621"/>
                <a:gd name="connsiteY19" fmla="*/ 368510 h 6702638"/>
                <a:gd name="connsiteX20" fmla="*/ 1312234 w 3650621"/>
                <a:gd name="connsiteY20" fmla="*/ 1635335 h 6702638"/>
                <a:gd name="connsiteX21" fmla="*/ 1259846 w 3650621"/>
                <a:gd name="connsiteY21" fmla="*/ 2025860 h 6702638"/>
                <a:gd name="connsiteX22" fmla="*/ 902659 w 3650621"/>
                <a:gd name="connsiteY22" fmla="*/ 2302085 h 6702638"/>
                <a:gd name="connsiteX23" fmla="*/ 207334 w 3650621"/>
                <a:gd name="connsiteY23" fmla="*/ 1787735 h 6702638"/>
                <a:gd name="connsiteX24" fmla="*/ 173996 w 3650621"/>
                <a:gd name="connsiteY24" fmla="*/ 2092535 h 6702638"/>
                <a:gd name="connsiteX25" fmla="*/ 745496 w 3650621"/>
                <a:gd name="connsiteY25" fmla="*/ 2806910 h 6702638"/>
                <a:gd name="connsiteX26" fmla="*/ 1440822 w 3650621"/>
                <a:gd name="connsiteY26" fmla="*/ 3583198 h 6702638"/>
                <a:gd name="connsiteX27" fmla="*/ 1617034 w 3650621"/>
                <a:gd name="connsiteY27" fmla="*/ 4107073 h 6702638"/>
                <a:gd name="connsiteX28" fmla="*/ 1938429 w 3650621"/>
                <a:gd name="connsiteY28" fmla="*/ 6169762 h 6702638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226614 h 6226614"/>
                <a:gd name="connsiteX1" fmla="*/ 3478578 w 3560732"/>
                <a:gd name="connsiteY1" fmla="*/ 6186505 h 6226614"/>
                <a:gd name="connsiteX2" fmla="*/ 2640971 w 3560732"/>
                <a:gd name="connsiteY2" fmla="*/ 3878472 h 6226614"/>
                <a:gd name="connsiteX3" fmla="*/ 2539547 w 3560732"/>
                <a:gd name="connsiteY3" fmla="*/ 3373073 h 6226614"/>
                <a:gd name="connsiteX4" fmla="*/ 2755270 w 3560732"/>
                <a:gd name="connsiteY4" fmla="*/ 2811673 h 6226614"/>
                <a:gd name="connsiteX5" fmla="*/ 2864809 w 3560732"/>
                <a:gd name="connsiteY5" fmla="*/ 2192548 h 6226614"/>
                <a:gd name="connsiteX6" fmla="*/ 3512509 w 3560732"/>
                <a:gd name="connsiteY6" fmla="*/ 1301960 h 6226614"/>
                <a:gd name="connsiteX7" fmla="*/ 3298197 w 3560732"/>
                <a:gd name="connsiteY7" fmla="*/ 1178135 h 6226614"/>
                <a:gd name="connsiteX8" fmla="*/ 2607634 w 3560732"/>
                <a:gd name="connsiteY8" fmla="*/ 1878222 h 6226614"/>
                <a:gd name="connsiteX9" fmla="*/ 2531434 w 3560732"/>
                <a:gd name="connsiteY9" fmla="*/ 1821072 h 6226614"/>
                <a:gd name="connsiteX10" fmla="*/ 2874334 w 3560732"/>
                <a:gd name="connsiteY10" fmla="*/ 563772 h 6226614"/>
                <a:gd name="connsiteX11" fmla="*/ 2598109 w 3560732"/>
                <a:gd name="connsiteY11" fmla="*/ 397084 h 6226614"/>
                <a:gd name="connsiteX12" fmla="*/ 2207584 w 3560732"/>
                <a:gd name="connsiteY12" fmla="*/ 1659147 h 6226614"/>
                <a:gd name="connsiteX13" fmla="*/ 2131384 w 3560732"/>
                <a:gd name="connsiteY13" fmla="*/ 1597235 h 6226614"/>
                <a:gd name="connsiteX14" fmla="*/ 2193297 w 3560732"/>
                <a:gd name="connsiteY14" fmla="*/ 154197 h 6226614"/>
                <a:gd name="connsiteX15" fmla="*/ 1878971 w 3560732"/>
                <a:gd name="connsiteY15" fmla="*/ 163723 h 6226614"/>
                <a:gd name="connsiteX16" fmla="*/ 1798009 w 3560732"/>
                <a:gd name="connsiteY16" fmla="*/ 1554373 h 6226614"/>
                <a:gd name="connsiteX17" fmla="*/ 1674184 w 3560732"/>
                <a:gd name="connsiteY17" fmla="*/ 1559134 h 6226614"/>
                <a:gd name="connsiteX18" fmla="*/ 1593221 w 3560732"/>
                <a:gd name="connsiteY18" fmla="*/ 378035 h 6226614"/>
                <a:gd name="connsiteX19" fmla="*/ 1307472 w 3560732"/>
                <a:gd name="connsiteY19" fmla="*/ 368510 h 6226614"/>
                <a:gd name="connsiteX20" fmla="*/ 1312234 w 3560732"/>
                <a:gd name="connsiteY20" fmla="*/ 1635335 h 6226614"/>
                <a:gd name="connsiteX21" fmla="*/ 1259846 w 3560732"/>
                <a:gd name="connsiteY21" fmla="*/ 2025860 h 6226614"/>
                <a:gd name="connsiteX22" fmla="*/ 902659 w 3560732"/>
                <a:gd name="connsiteY22" fmla="*/ 2302085 h 6226614"/>
                <a:gd name="connsiteX23" fmla="*/ 207334 w 3560732"/>
                <a:gd name="connsiteY23" fmla="*/ 1787735 h 6226614"/>
                <a:gd name="connsiteX24" fmla="*/ 173996 w 3560732"/>
                <a:gd name="connsiteY24" fmla="*/ 2092535 h 6226614"/>
                <a:gd name="connsiteX25" fmla="*/ 745496 w 3560732"/>
                <a:gd name="connsiteY25" fmla="*/ 2806910 h 6226614"/>
                <a:gd name="connsiteX26" fmla="*/ 1440822 w 3560732"/>
                <a:gd name="connsiteY26" fmla="*/ 3583198 h 6226614"/>
                <a:gd name="connsiteX27" fmla="*/ 1617034 w 3560732"/>
                <a:gd name="connsiteY27" fmla="*/ 4107073 h 6226614"/>
                <a:gd name="connsiteX28" fmla="*/ 1938429 w 3560732"/>
                <a:gd name="connsiteY28" fmla="*/ 6226614 h 6226614"/>
                <a:gd name="connsiteX0" fmla="*/ 1938429 w 3560732"/>
                <a:gd name="connsiteY0" fmla="*/ 6189377 h 6189377"/>
                <a:gd name="connsiteX1" fmla="*/ 3478578 w 3560732"/>
                <a:gd name="connsiteY1" fmla="*/ 6186505 h 6189377"/>
                <a:gd name="connsiteX2" fmla="*/ 2640971 w 3560732"/>
                <a:gd name="connsiteY2" fmla="*/ 3878472 h 6189377"/>
                <a:gd name="connsiteX3" fmla="*/ 2539547 w 3560732"/>
                <a:gd name="connsiteY3" fmla="*/ 3373073 h 6189377"/>
                <a:gd name="connsiteX4" fmla="*/ 2755270 w 3560732"/>
                <a:gd name="connsiteY4" fmla="*/ 2811673 h 6189377"/>
                <a:gd name="connsiteX5" fmla="*/ 2864809 w 3560732"/>
                <a:gd name="connsiteY5" fmla="*/ 2192548 h 6189377"/>
                <a:gd name="connsiteX6" fmla="*/ 3512509 w 3560732"/>
                <a:gd name="connsiteY6" fmla="*/ 1301960 h 6189377"/>
                <a:gd name="connsiteX7" fmla="*/ 3298197 w 3560732"/>
                <a:gd name="connsiteY7" fmla="*/ 1178135 h 6189377"/>
                <a:gd name="connsiteX8" fmla="*/ 2607634 w 3560732"/>
                <a:gd name="connsiteY8" fmla="*/ 1878222 h 6189377"/>
                <a:gd name="connsiteX9" fmla="*/ 2531434 w 3560732"/>
                <a:gd name="connsiteY9" fmla="*/ 1821072 h 6189377"/>
                <a:gd name="connsiteX10" fmla="*/ 2874334 w 3560732"/>
                <a:gd name="connsiteY10" fmla="*/ 563772 h 6189377"/>
                <a:gd name="connsiteX11" fmla="*/ 2598109 w 3560732"/>
                <a:gd name="connsiteY11" fmla="*/ 397084 h 6189377"/>
                <a:gd name="connsiteX12" fmla="*/ 2207584 w 3560732"/>
                <a:gd name="connsiteY12" fmla="*/ 1659147 h 6189377"/>
                <a:gd name="connsiteX13" fmla="*/ 2131384 w 3560732"/>
                <a:gd name="connsiteY13" fmla="*/ 1597235 h 6189377"/>
                <a:gd name="connsiteX14" fmla="*/ 2193297 w 3560732"/>
                <a:gd name="connsiteY14" fmla="*/ 154197 h 6189377"/>
                <a:gd name="connsiteX15" fmla="*/ 1878971 w 3560732"/>
                <a:gd name="connsiteY15" fmla="*/ 163723 h 6189377"/>
                <a:gd name="connsiteX16" fmla="*/ 1798009 w 3560732"/>
                <a:gd name="connsiteY16" fmla="*/ 1554373 h 6189377"/>
                <a:gd name="connsiteX17" fmla="*/ 1674184 w 3560732"/>
                <a:gd name="connsiteY17" fmla="*/ 1559134 h 6189377"/>
                <a:gd name="connsiteX18" fmla="*/ 1593221 w 3560732"/>
                <a:gd name="connsiteY18" fmla="*/ 378035 h 6189377"/>
                <a:gd name="connsiteX19" fmla="*/ 1307472 w 3560732"/>
                <a:gd name="connsiteY19" fmla="*/ 368510 h 6189377"/>
                <a:gd name="connsiteX20" fmla="*/ 1312234 w 3560732"/>
                <a:gd name="connsiteY20" fmla="*/ 1635335 h 6189377"/>
                <a:gd name="connsiteX21" fmla="*/ 1259846 w 3560732"/>
                <a:gd name="connsiteY21" fmla="*/ 2025860 h 6189377"/>
                <a:gd name="connsiteX22" fmla="*/ 902659 w 3560732"/>
                <a:gd name="connsiteY22" fmla="*/ 2302085 h 6189377"/>
                <a:gd name="connsiteX23" fmla="*/ 207334 w 3560732"/>
                <a:gd name="connsiteY23" fmla="*/ 1787735 h 6189377"/>
                <a:gd name="connsiteX24" fmla="*/ 173996 w 3560732"/>
                <a:gd name="connsiteY24" fmla="*/ 2092535 h 6189377"/>
                <a:gd name="connsiteX25" fmla="*/ 745496 w 3560732"/>
                <a:gd name="connsiteY25" fmla="*/ 2806910 h 6189377"/>
                <a:gd name="connsiteX26" fmla="*/ 1440822 w 3560732"/>
                <a:gd name="connsiteY26" fmla="*/ 3583198 h 6189377"/>
                <a:gd name="connsiteX27" fmla="*/ 1617034 w 3560732"/>
                <a:gd name="connsiteY27" fmla="*/ 4107073 h 6189377"/>
                <a:gd name="connsiteX28" fmla="*/ 1938429 w 3560732"/>
                <a:gd name="connsiteY28" fmla="*/ 6189377 h 6189377"/>
                <a:gd name="connsiteX0" fmla="*/ 1975235 w 3560732"/>
                <a:gd name="connsiteY0" fmla="*/ 6594258 h 6594258"/>
                <a:gd name="connsiteX1" fmla="*/ 3478578 w 3560732"/>
                <a:gd name="connsiteY1" fmla="*/ 6186505 h 6594258"/>
                <a:gd name="connsiteX2" fmla="*/ 2640971 w 3560732"/>
                <a:gd name="connsiteY2" fmla="*/ 3878472 h 6594258"/>
                <a:gd name="connsiteX3" fmla="*/ 2539547 w 3560732"/>
                <a:gd name="connsiteY3" fmla="*/ 3373073 h 6594258"/>
                <a:gd name="connsiteX4" fmla="*/ 2755270 w 3560732"/>
                <a:gd name="connsiteY4" fmla="*/ 2811673 h 6594258"/>
                <a:gd name="connsiteX5" fmla="*/ 2864809 w 3560732"/>
                <a:gd name="connsiteY5" fmla="*/ 2192548 h 6594258"/>
                <a:gd name="connsiteX6" fmla="*/ 3512509 w 3560732"/>
                <a:gd name="connsiteY6" fmla="*/ 1301960 h 6594258"/>
                <a:gd name="connsiteX7" fmla="*/ 3298197 w 3560732"/>
                <a:gd name="connsiteY7" fmla="*/ 1178135 h 6594258"/>
                <a:gd name="connsiteX8" fmla="*/ 2607634 w 3560732"/>
                <a:gd name="connsiteY8" fmla="*/ 1878222 h 6594258"/>
                <a:gd name="connsiteX9" fmla="*/ 2531434 w 3560732"/>
                <a:gd name="connsiteY9" fmla="*/ 1821072 h 6594258"/>
                <a:gd name="connsiteX10" fmla="*/ 2874334 w 3560732"/>
                <a:gd name="connsiteY10" fmla="*/ 563772 h 6594258"/>
                <a:gd name="connsiteX11" fmla="*/ 2598109 w 3560732"/>
                <a:gd name="connsiteY11" fmla="*/ 397084 h 6594258"/>
                <a:gd name="connsiteX12" fmla="*/ 2207584 w 3560732"/>
                <a:gd name="connsiteY12" fmla="*/ 1659147 h 6594258"/>
                <a:gd name="connsiteX13" fmla="*/ 2131384 w 3560732"/>
                <a:gd name="connsiteY13" fmla="*/ 1597235 h 6594258"/>
                <a:gd name="connsiteX14" fmla="*/ 2193297 w 3560732"/>
                <a:gd name="connsiteY14" fmla="*/ 154197 h 6594258"/>
                <a:gd name="connsiteX15" fmla="*/ 1878971 w 3560732"/>
                <a:gd name="connsiteY15" fmla="*/ 163723 h 6594258"/>
                <a:gd name="connsiteX16" fmla="*/ 1798009 w 3560732"/>
                <a:gd name="connsiteY16" fmla="*/ 1554373 h 6594258"/>
                <a:gd name="connsiteX17" fmla="*/ 1674184 w 3560732"/>
                <a:gd name="connsiteY17" fmla="*/ 1559134 h 6594258"/>
                <a:gd name="connsiteX18" fmla="*/ 1593221 w 3560732"/>
                <a:gd name="connsiteY18" fmla="*/ 378035 h 6594258"/>
                <a:gd name="connsiteX19" fmla="*/ 1307472 w 3560732"/>
                <a:gd name="connsiteY19" fmla="*/ 368510 h 6594258"/>
                <a:gd name="connsiteX20" fmla="*/ 1312234 w 3560732"/>
                <a:gd name="connsiteY20" fmla="*/ 1635335 h 6594258"/>
                <a:gd name="connsiteX21" fmla="*/ 1259846 w 3560732"/>
                <a:gd name="connsiteY21" fmla="*/ 2025860 h 6594258"/>
                <a:gd name="connsiteX22" fmla="*/ 902659 w 3560732"/>
                <a:gd name="connsiteY22" fmla="*/ 2302085 h 6594258"/>
                <a:gd name="connsiteX23" fmla="*/ 207334 w 3560732"/>
                <a:gd name="connsiteY23" fmla="*/ 1787735 h 6594258"/>
                <a:gd name="connsiteX24" fmla="*/ 173996 w 3560732"/>
                <a:gd name="connsiteY24" fmla="*/ 2092535 h 6594258"/>
                <a:gd name="connsiteX25" fmla="*/ 745496 w 3560732"/>
                <a:gd name="connsiteY25" fmla="*/ 2806910 h 6594258"/>
                <a:gd name="connsiteX26" fmla="*/ 1440822 w 3560732"/>
                <a:gd name="connsiteY26" fmla="*/ 3583198 h 6594258"/>
                <a:gd name="connsiteX27" fmla="*/ 1617034 w 3560732"/>
                <a:gd name="connsiteY27" fmla="*/ 4107073 h 6594258"/>
                <a:gd name="connsiteX28" fmla="*/ 1975235 w 3560732"/>
                <a:gd name="connsiteY28" fmla="*/ 6594258 h 6594258"/>
                <a:gd name="connsiteX0" fmla="*/ 1975235 w 3625806"/>
                <a:gd name="connsiteY0" fmla="*/ 6594258 h 6628209"/>
                <a:gd name="connsiteX1" fmla="*/ 3625806 w 3625806"/>
                <a:gd name="connsiteY1" fmla="*/ 6628192 h 6628209"/>
                <a:gd name="connsiteX2" fmla="*/ 2640971 w 3625806"/>
                <a:gd name="connsiteY2" fmla="*/ 3878472 h 6628209"/>
                <a:gd name="connsiteX3" fmla="*/ 2539547 w 3625806"/>
                <a:gd name="connsiteY3" fmla="*/ 3373073 h 6628209"/>
                <a:gd name="connsiteX4" fmla="*/ 2755270 w 3625806"/>
                <a:gd name="connsiteY4" fmla="*/ 2811673 h 6628209"/>
                <a:gd name="connsiteX5" fmla="*/ 2864809 w 3625806"/>
                <a:gd name="connsiteY5" fmla="*/ 2192548 h 6628209"/>
                <a:gd name="connsiteX6" fmla="*/ 3512509 w 3625806"/>
                <a:gd name="connsiteY6" fmla="*/ 1301960 h 6628209"/>
                <a:gd name="connsiteX7" fmla="*/ 3298197 w 3625806"/>
                <a:gd name="connsiteY7" fmla="*/ 1178135 h 6628209"/>
                <a:gd name="connsiteX8" fmla="*/ 2607634 w 3625806"/>
                <a:gd name="connsiteY8" fmla="*/ 1878222 h 6628209"/>
                <a:gd name="connsiteX9" fmla="*/ 2531434 w 3625806"/>
                <a:gd name="connsiteY9" fmla="*/ 1821072 h 6628209"/>
                <a:gd name="connsiteX10" fmla="*/ 2874334 w 3625806"/>
                <a:gd name="connsiteY10" fmla="*/ 563772 h 6628209"/>
                <a:gd name="connsiteX11" fmla="*/ 2598109 w 3625806"/>
                <a:gd name="connsiteY11" fmla="*/ 397084 h 6628209"/>
                <a:gd name="connsiteX12" fmla="*/ 2207584 w 3625806"/>
                <a:gd name="connsiteY12" fmla="*/ 1659147 h 6628209"/>
                <a:gd name="connsiteX13" fmla="*/ 2131384 w 3625806"/>
                <a:gd name="connsiteY13" fmla="*/ 1597235 h 6628209"/>
                <a:gd name="connsiteX14" fmla="*/ 2193297 w 3625806"/>
                <a:gd name="connsiteY14" fmla="*/ 154197 h 6628209"/>
                <a:gd name="connsiteX15" fmla="*/ 1878971 w 3625806"/>
                <a:gd name="connsiteY15" fmla="*/ 163723 h 6628209"/>
                <a:gd name="connsiteX16" fmla="*/ 1798009 w 3625806"/>
                <a:gd name="connsiteY16" fmla="*/ 1554373 h 6628209"/>
                <a:gd name="connsiteX17" fmla="*/ 1674184 w 3625806"/>
                <a:gd name="connsiteY17" fmla="*/ 1559134 h 6628209"/>
                <a:gd name="connsiteX18" fmla="*/ 1593221 w 3625806"/>
                <a:gd name="connsiteY18" fmla="*/ 378035 h 6628209"/>
                <a:gd name="connsiteX19" fmla="*/ 1307472 w 3625806"/>
                <a:gd name="connsiteY19" fmla="*/ 368510 h 6628209"/>
                <a:gd name="connsiteX20" fmla="*/ 1312234 w 3625806"/>
                <a:gd name="connsiteY20" fmla="*/ 1635335 h 6628209"/>
                <a:gd name="connsiteX21" fmla="*/ 1259846 w 3625806"/>
                <a:gd name="connsiteY21" fmla="*/ 2025860 h 6628209"/>
                <a:gd name="connsiteX22" fmla="*/ 902659 w 3625806"/>
                <a:gd name="connsiteY22" fmla="*/ 2302085 h 6628209"/>
                <a:gd name="connsiteX23" fmla="*/ 207334 w 3625806"/>
                <a:gd name="connsiteY23" fmla="*/ 1787735 h 6628209"/>
                <a:gd name="connsiteX24" fmla="*/ 173996 w 3625806"/>
                <a:gd name="connsiteY24" fmla="*/ 2092535 h 6628209"/>
                <a:gd name="connsiteX25" fmla="*/ 745496 w 3625806"/>
                <a:gd name="connsiteY25" fmla="*/ 2806910 h 6628209"/>
                <a:gd name="connsiteX26" fmla="*/ 1440822 w 3625806"/>
                <a:gd name="connsiteY26" fmla="*/ 3583198 h 6628209"/>
                <a:gd name="connsiteX27" fmla="*/ 1617034 w 3625806"/>
                <a:gd name="connsiteY27" fmla="*/ 4107073 h 6628209"/>
                <a:gd name="connsiteX28" fmla="*/ 1975235 w 3625806"/>
                <a:gd name="connsiteY28" fmla="*/ 6594258 h 662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25806" h="6628209">
                  <a:moveTo>
                    <a:pt x="1975235" y="6594258"/>
                  </a:moveTo>
                  <a:cubicBezTo>
                    <a:pt x="2488618" y="6593301"/>
                    <a:pt x="3112423" y="6629149"/>
                    <a:pt x="3625806" y="6628192"/>
                  </a:cubicBezTo>
                  <a:cubicBezTo>
                    <a:pt x="3274968" y="5642354"/>
                    <a:pt x="2915609" y="4930985"/>
                    <a:pt x="2640971" y="3878472"/>
                  </a:cubicBezTo>
                  <a:cubicBezTo>
                    <a:pt x="2607163" y="3710006"/>
                    <a:pt x="2567756" y="3575139"/>
                    <a:pt x="2539547" y="3373073"/>
                  </a:cubicBezTo>
                  <a:cubicBezTo>
                    <a:pt x="2626772" y="3150473"/>
                    <a:pt x="2694946" y="3073610"/>
                    <a:pt x="2755270" y="2811673"/>
                  </a:cubicBezTo>
                  <a:cubicBezTo>
                    <a:pt x="2820357" y="2578311"/>
                    <a:pt x="2807658" y="2538622"/>
                    <a:pt x="2864809" y="2192548"/>
                  </a:cubicBezTo>
                  <a:cubicBezTo>
                    <a:pt x="3048959" y="1868698"/>
                    <a:pt x="3314071" y="1630573"/>
                    <a:pt x="3512509" y="1301960"/>
                  </a:cubicBezTo>
                  <a:cubicBezTo>
                    <a:pt x="3645859" y="1165436"/>
                    <a:pt x="3479171" y="928897"/>
                    <a:pt x="3298197" y="1178135"/>
                  </a:cubicBezTo>
                  <a:cubicBezTo>
                    <a:pt x="3096584" y="1449597"/>
                    <a:pt x="2837822" y="1644860"/>
                    <a:pt x="2607634" y="1878222"/>
                  </a:cubicBezTo>
                  <a:cubicBezTo>
                    <a:pt x="2525084" y="1873460"/>
                    <a:pt x="2556834" y="1840122"/>
                    <a:pt x="2531434" y="1821072"/>
                  </a:cubicBezTo>
                  <a:cubicBezTo>
                    <a:pt x="2658434" y="1401971"/>
                    <a:pt x="2775909" y="992397"/>
                    <a:pt x="2874334" y="563772"/>
                  </a:cubicBezTo>
                  <a:cubicBezTo>
                    <a:pt x="2923546" y="314534"/>
                    <a:pt x="2706059" y="208171"/>
                    <a:pt x="2598109" y="397084"/>
                  </a:cubicBezTo>
                  <a:cubicBezTo>
                    <a:pt x="2464759" y="833646"/>
                    <a:pt x="2340934" y="1155910"/>
                    <a:pt x="2207584" y="1659147"/>
                  </a:cubicBezTo>
                  <a:cubicBezTo>
                    <a:pt x="2182184" y="1638510"/>
                    <a:pt x="2118684" y="1660735"/>
                    <a:pt x="2131384" y="1597235"/>
                  </a:cubicBezTo>
                  <a:cubicBezTo>
                    <a:pt x="2188534" y="1146384"/>
                    <a:pt x="2188534" y="628860"/>
                    <a:pt x="2193297" y="154197"/>
                  </a:cubicBezTo>
                  <a:cubicBezTo>
                    <a:pt x="2193297" y="38309"/>
                    <a:pt x="1945646" y="-129965"/>
                    <a:pt x="1878971" y="163723"/>
                  </a:cubicBezTo>
                  <a:cubicBezTo>
                    <a:pt x="1821821" y="641561"/>
                    <a:pt x="1802771" y="943185"/>
                    <a:pt x="1798009" y="1554373"/>
                  </a:cubicBezTo>
                  <a:cubicBezTo>
                    <a:pt x="1802772" y="1606761"/>
                    <a:pt x="1678946" y="1644859"/>
                    <a:pt x="1674184" y="1559134"/>
                  </a:cubicBezTo>
                  <a:cubicBezTo>
                    <a:pt x="1647195" y="1136859"/>
                    <a:pt x="1615446" y="766972"/>
                    <a:pt x="1593221" y="378035"/>
                  </a:cubicBezTo>
                  <a:cubicBezTo>
                    <a:pt x="1564646" y="84347"/>
                    <a:pt x="1331284" y="133560"/>
                    <a:pt x="1307472" y="368510"/>
                  </a:cubicBezTo>
                  <a:cubicBezTo>
                    <a:pt x="1247147" y="844760"/>
                    <a:pt x="1286834" y="1182897"/>
                    <a:pt x="1312234" y="1635335"/>
                  </a:cubicBezTo>
                  <a:cubicBezTo>
                    <a:pt x="1305883" y="1801229"/>
                    <a:pt x="1290008" y="1900448"/>
                    <a:pt x="1259846" y="2025860"/>
                  </a:cubicBezTo>
                  <a:cubicBezTo>
                    <a:pt x="1163009" y="2332247"/>
                    <a:pt x="1082046" y="2337804"/>
                    <a:pt x="902659" y="2302085"/>
                  </a:cubicBezTo>
                  <a:cubicBezTo>
                    <a:pt x="712159" y="2102060"/>
                    <a:pt x="597859" y="1868697"/>
                    <a:pt x="207334" y="1787735"/>
                  </a:cubicBezTo>
                  <a:cubicBezTo>
                    <a:pt x="-35554" y="1760748"/>
                    <a:pt x="-87942" y="1948073"/>
                    <a:pt x="173996" y="2092535"/>
                  </a:cubicBezTo>
                  <a:cubicBezTo>
                    <a:pt x="359734" y="2327485"/>
                    <a:pt x="640468" y="2556506"/>
                    <a:pt x="745496" y="2806910"/>
                  </a:cubicBezTo>
                  <a:cubicBezTo>
                    <a:pt x="914565" y="3070435"/>
                    <a:pt x="1268579" y="3402223"/>
                    <a:pt x="1440822" y="3583198"/>
                  </a:cubicBezTo>
                  <a:lnTo>
                    <a:pt x="1617034" y="4107073"/>
                  </a:lnTo>
                  <a:cubicBezTo>
                    <a:pt x="1829759" y="4896060"/>
                    <a:pt x="1857760" y="5681446"/>
                    <a:pt x="1975235" y="659425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88">
              <a:extLst>
                <a:ext uri="{FF2B5EF4-FFF2-40B4-BE49-F238E27FC236}">
                  <a16:creationId xmlns:a16="http://schemas.microsoft.com/office/drawing/2014/main" id="{71292B83-8A82-4813-8F1B-27A2276FB7E1}"/>
                </a:ext>
              </a:extLst>
            </p:cNvPr>
            <p:cNvGrpSpPr/>
            <p:nvPr/>
          </p:nvGrpSpPr>
          <p:grpSpPr>
            <a:xfrm>
              <a:off x="7643715" y="2392691"/>
              <a:ext cx="4376131" cy="3594419"/>
              <a:chOff x="2241333" y="2017415"/>
              <a:chExt cx="4653973" cy="3822630"/>
            </a:xfrm>
          </p:grpSpPr>
          <p:sp>
            <p:nvSpPr>
              <p:cNvPr id="26" name="Teardrop 3">
                <a:extLst>
                  <a:ext uri="{FF2B5EF4-FFF2-40B4-BE49-F238E27FC236}">
                    <a16:creationId xmlns:a16="http://schemas.microsoft.com/office/drawing/2014/main" id="{F71AB28D-E6C2-4198-8B06-BA760F14D049}"/>
                  </a:ext>
                </a:extLst>
              </p:cNvPr>
              <p:cNvSpPr/>
              <p:nvPr/>
            </p:nvSpPr>
            <p:spPr>
              <a:xfrm rot="20980906">
                <a:off x="4835322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Teardrop 3">
                <a:extLst>
                  <a:ext uri="{FF2B5EF4-FFF2-40B4-BE49-F238E27FC236}">
                    <a16:creationId xmlns:a16="http://schemas.microsoft.com/office/drawing/2014/main" id="{8C19DEEE-D745-415F-B415-91C7C0430135}"/>
                  </a:ext>
                </a:extLst>
              </p:cNvPr>
              <p:cNvSpPr/>
              <p:nvPr/>
            </p:nvSpPr>
            <p:spPr>
              <a:xfrm rot="2236334">
                <a:off x="5707174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Teardrop 3">
                <a:extLst>
                  <a:ext uri="{FF2B5EF4-FFF2-40B4-BE49-F238E27FC236}">
                    <a16:creationId xmlns:a16="http://schemas.microsoft.com/office/drawing/2014/main" id="{3ABD209E-D49E-45B1-A425-3A1048EC38CE}"/>
                  </a:ext>
                </a:extLst>
              </p:cNvPr>
              <p:cNvSpPr/>
              <p:nvPr/>
            </p:nvSpPr>
            <p:spPr>
              <a:xfrm rot="4500000">
                <a:off x="5494959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Teardrop 3">
                <a:extLst>
                  <a:ext uri="{FF2B5EF4-FFF2-40B4-BE49-F238E27FC236}">
                    <a16:creationId xmlns:a16="http://schemas.microsoft.com/office/drawing/2014/main" id="{E632BD40-700D-4102-9494-3BB88E36DA73}"/>
                  </a:ext>
                </a:extLst>
              </p:cNvPr>
              <p:cNvSpPr/>
              <p:nvPr/>
            </p:nvSpPr>
            <p:spPr>
              <a:xfrm rot="619094" flipH="1">
                <a:off x="3113185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Teardrop 3">
                <a:extLst>
                  <a:ext uri="{FF2B5EF4-FFF2-40B4-BE49-F238E27FC236}">
                    <a16:creationId xmlns:a16="http://schemas.microsoft.com/office/drawing/2014/main" id="{31A31BC3-E7DB-4C09-A214-FAC69A29F8BC}"/>
                  </a:ext>
                </a:extLst>
              </p:cNvPr>
              <p:cNvSpPr/>
              <p:nvPr/>
            </p:nvSpPr>
            <p:spPr>
              <a:xfrm rot="19363666" flipH="1">
                <a:off x="2241333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3">
                <a:extLst>
                  <a:ext uri="{FF2B5EF4-FFF2-40B4-BE49-F238E27FC236}">
                    <a16:creationId xmlns:a16="http://schemas.microsoft.com/office/drawing/2014/main" id="{8AC29F11-320C-4B34-B3F5-0C5E83C5E5FC}"/>
                  </a:ext>
                </a:extLst>
              </p:cNvPr>
              <p:cNvSpPr/>
              <p:nvPr/>
            </p:nvSpPr>
            <p:spPr>
              <a:xfrm rot="17100000" flipH="1">
                <a:off x="2453548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961326-DCA3-43D3-A5A8-D619FF6756B0}"/>
              </a:ext>
            </a:extLst>
          </p:cNvPr>
          <p:cNvGrpSpPr/>
          <p:nvPr/>
        </p:nvGrpSpPr>
        <p:grpSpPr>
          <a:xfrm>
            <a:off x="3372389" y="1359965"/>
            <a:ext cx="2614660" cy="2856483"/>
            <a:chOff x="1045648" y="2069051"/>
            <a:chExt cx="4032340" cy="4405280"/>
          </a:xfrm>
        </p:grpSpPr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35" name="Pie 6">
                <a:extLst>
                  <a:ext uri="{FF2B5EF4-FFF2-40B4-BE49-F238E27FC236}">
                    <a16:creationId xmlns:a16="http://schemas.microsoft.com/office/drawing/2014/main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13">
                <a:extLst>
                  <a:ext uri="{FF2B5EF4-FFF2-40B4-BE49-F238E27FC236}">
                    <a16:creationId xmlns:a16="http://schemas.microsoft.com/office/drawing/2014/main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14">
                <a:extLst>
                  <a:ext uri="{FF2B5EF4-FFF2-40B4-BE49-F238E27FC236}">
                    <a16:creationId xmlns:a16="http://schemas.microsoft.com/office/drawing/2014/main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15">
                <a:extLst>
                  <a:ext uri="{FF2B5EF4-FFF2-40B4-BE49-F238E27FC236}">
                    <a16:creationId xmlns:a16="http://schemas.microsoft.com/office/drawing/2014/main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26839916-8C16-4861-86B0-D426B5C00663}"/>
              </a:ext>
            </a:extLst>
          </p:cNvPr>
          <p:cNvGrpSpPr/>
          <p:nvPr/>
        </p:nvGrpSpPr>
        <p:grpSpPr>
          <a:xfrm>
            <a:off x="9393271" y="2958260"/>
            <a:ext cx="2798729" cy="3904304"/>
            <a:chOff x="6724650" y="-463489"/>
            <a:chExt cx="5248275" cy="7321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E133CB8-93C3-43E5-B5D0-224C3F07EC1B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BF31C0-AD59-4362-B3F4-097FD7157AB2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35CE5B-937A-4C2B-B445-3688B092EE11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693388-F6F3-4631-B6A8-BB2EF09DC687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950F85F-4DBF-4813-8293-BB95BBB2B742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48D970-1A9D-420D-B684-32190CB800E5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F02C9A-2084-402A-93FC-D5DC8E4A8A7C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685FC5-ED58-45C9-892A-1B502B17D9D1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D69C7E-D749-4B2C-B615-7A2BA042C44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4FFE888-B2BD-42A3-B53E-5070A46FCCC2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D78E29A-A6F9-485D-92C1-4872787E2870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CDF572C-D001-401C-9526-C6A550D83264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FC65C5B-18E1-48CF-99CE-BEB6A2278C28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04B5C80-E7D4-4E96-A5E2-145EEE3B4747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1F14F2-98BE-4FE6-8BD7-1A4DE9D9B3C2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9D75000-ECE4-4583-9A37-DF369035803C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01349A-B4A5-43D5-8788-C31980EE5FD4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DC91204-10B8-47A3-86F7-6232747BDC67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05843CF-1C3D-4D2D-BFD5-8DC382522547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601C97-6E5B-483A-9D9D-88792B7D588E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D268B78-5119-454F-A7A9-A91209A2F5AA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1EE1EEF-4748-4F9A-BFBF-72B0B423C0E5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69B53F-3DD3-4F3C-883C-8DD80AEB777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1C81C3-34CC-480C-A0A7-4A954753878D}"/>
              </a:ext>
            </a:extLst>
          </p:cNvPr>
          <p:cNvGrpSpPr/>
          <p:nvPr/>
        </p:nvGrpSpPr>
        <p:grpSpPr>
          <a:xfrm>
            <a:off x="9393938" y="1302293"/>
            <a:ext cx="2260093" cy="1471305"/>
            <a:chOff x="8116216" y="2493204"/>
            <a:chExt cx="4075790" cy="2653311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5A3836E-9022-4D1A-A6B1-4726546634AB}"/>
                </a:ext>
              </a:extLst>
            </p:cNvPr>
            <p:cNvSpPr/>
            <p:nvPr/>
          </p:nvSpPr>
          <p:spPr>
            <a:xfrm>
              <a:off x="8116216" y="2493204"/>
              <a:ext cx="4075790" cy="2653311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81315 w 5661442"/>
                <a:gd name="connsiteY1" fmla="*/ 5305320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684971 w 5661442"/>
                <a:gd name="connsiteY1" fmla="*/ 5315392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438720 w 5546143"/>
                <a:gd name="connsiteY0" fmla="*/ 5355683 h 5355683"/>
                <a:gd name="connsiteX1" fmla="*/ 569672 w 5546143"/>
                <a:gd name="connsiteY1" fmla="*/ 5315392 h 5355683"/>
                <a:gd name="connsiteX2" fmla="*/ 2124225 w 5546143"/>
                <a:gd name="connsiteY2" fmla="*/ 5309946 h 5355683"/>
                <a:gd name="connsiteX3" fmla="*/ 1823229 w 5546143"/>
                <a:gd name="connsiteY3" fmla="*/ 4337913 h 5355683"/>
                <a:gd name="connsiteX4" fmla="*/ 718633 w 5546143"/>
                <a:gd name="connsiteY4" fmla="*/ 4411066 h 5355683"/>
                <a:gd name="connsiteX5" fmla="*/ 579645 w 5546143"/>
                <a:gd name="connsiteY5" fmla="*/ 3745382 h 5355683"/>
                <a:gd name="connsiteX6" fmla="*/ 404080 w 5546143"/>
                <a:gd name="connsiteY6" fmla="*/ 3599078 h 5355683"/>
                <a:gd name="connsiteX7" fmla="*/ 441706 w 5546143"/>
                <a:gd name="connsiteY7" fmla="*/ 3470193 h 5355683"/>
                <a:gd name="connsiteX8" fmla="*/ 341032 w 5546143"/>
                <a:gd name="connsiteY8" fmla="*/ 3362205 h 5355683"/>
                <a:gd name="connsiteX9" fmla="*/ 444494 w 5546143"/>
                <a:gd name="connsiteY9" fmla="*/ 3057428 h 5355683"/>
                <a:gd name="connsiteX10" fmla="*/ 3120 w 5546143"/>
                <a:gd name="connsiteY10" fmla="*/ 2818778 h 5355683"/>
                <a:gd name="connsiteX11" fmla="*/ 550384 w 5546143"/>
                <a:gd name="connsiteY11" fmla="*/ 1975104 h 5355683"/>
                <a:gd name="connsiteX12" fmla="*/ 2518173 w 5546143"/>
                <a:gd name="connsiteY12" fmla="*/ 0 h 5355683"/>
                <a:gd name="connsiteX13" fmla="*/ 4596740 w 5546143"/>
                <a:gd name="connsiteY13" fmla="*/ 2543951 h 5355683"/>
                <a:gd name="connsiteX14" fmla="*/ 3915376 w 5546143"/>
                <a:gd name="connsiteY14" fmla="*/ 3928262 h 5355683"/>
                <a:gd name="connsiteX15" fmla="*/ 4337880 w 5546143"/>
                <a:gd name="connsiteY15" fmla="*/ 5313893 h 5355683"/>
                <a:gd name="connsiteX16" fmla="*/ 5546143 w 5546143"/>
                <a:gd name="connsiteY16" fmla="*/ 5312636 h 5355683"/>
                <a:gd name="connsiteX0" fmla="*/ 569672 w 5546143"/>
                <a:gd name="connsiteY0" fmla="*/ 5315392 h 5315392"/>
                <a:gd name="connsiteX1" fmla="*/ 2124225 w 5546143"/>
                <a:gd name="connsiteY1" fmla="*/ 5309946 h 5315392"/>
                <a:gd name="connsiteX2" fmla="*/ 1823229 w 5546143"/>
                <a:gd name="connsiteY2" fmla="*/ 4337913 h 5315392"/>
                <a:gd name="connsiteX3" fmla="*/ 718633 w 5546143"/>
                <a:gd name="connsiteY3" fmla="*/ 4411066 h 5315392"/>
                <a:gd name="connsiteX4" fmla="*/ 579645 w 5546143"/>
                <a:gd name="connsiteY4" fmla="*/ 3745382 h 5315392"/>
                <a:gd name="connsiteX5" fmla="*/ 404080 w 5546143"/>
                <a:gd name="connsiteY5" fmla="*/ 3599078 h 5315392"/>
                <a:gd name="connsiteX6" fmla="*/ 441706 w 5546143"/>
                <a:gd name="connsiteY6" fmla="*/ 3470193 h 5315392"/>
                <a:gd name="connsiteX7" fmla="*/ 341032 w 5546143"/>
                <a:gd name="connsiteY7" fmla="*/ 3362205 h 5315392"/>
                <a:gd name="connsiteX8" fmla="*/ 444494 w 5546143"/>
                <a:gd name="connsiteY8" fmla="*/ 3057428 h 5315392"/>
                <a:gd name="connsiteX9" fmla="*/ 3120 w 5546143"/>
                <a:gd name="connsiteY9" fmla="*/ 2818778 h 5315392"/>
                <a:gd name="connsiteX10" fmla="*/ 550384 w 5546143"/>
                <a:gd name="connsiteY10" fmla="*/ 1975104 h 5315392"/>
                <a:gd name="connsiteX11" fmla="*/ 2518173 w 5546143"/>
                <a:gd name="connsiteY11" fmla="*/ 0 h 5315392"/>
                <a:gd name="connsiteX12" fmla="*/ 4596740 w 5546143"/>
                <a:gd name="connsiteY12" fmla="*/ 2543951 h 5315392"/>
                <a:gd name="connsiteX13" fmla="*/ 3915376 w 5546143"/>
                <a:gd name="connsiteY13" fmla="*/ 3928262 h 5315392"/>
                <a:gd name="connsiteX14" fmla="*/ 4337880 w 5546143"/>
                <a:gd name="connsiteY14" fmla="*/ 5313893 h 5315392"/>
                <a:gd name="connsiteX15" fmla="*/ 5546143 w 5546143"/>
                <a:gd name="connsiteY15" fmla="*/ 5312636 h 5315392"/>
                <a:gd name="connsiteX0" fmla="*/ 96236 w 5546143"/>
                <a:gd name="connsiteY0" fmla="*/ 5305319 h 5313892"/>
                <a:gd name="connsiteX1" fmla="*/ 2124225 w 5546143"/>
                <a:gd name="connsiteY1" fmla="*/ 5309946 h 5313892"/>
                <a:gd name="connsiteX2" fmla="*/ 1823229 w 5546143"/>
                <a:gd name="connsiteY2" fmla="*/ 4337913 h 5313892"/>
                <a:gd name="connsiteX3" fmla="*/ 718633 w 5546143"/>
                <a:gd name="connsiteY3" fmla="*/ 4411066 h 5313892"/>
                <a:gd name="connsiteX4" fmla="*/ 579645 w 5546143"/>
                <a:gd name="connsiteY4" fmla="*/ 3745382 h 5313892"/>
                <a:gd name="connsiteX5" fmla="*/ 404080 w 5546143"/>
                <a:gd name="connsiteY5" fmla="*/ 3599078 h 5313892"/>
                <a:gd name="connsiteX6" fmla="*/ 441706 w 5546143"/>
                <a:gd name="connsiteY6" fmla="*/ 3470193 h 5313892"/>
                <a:gd name="connsiteX7" fmla="*/ 341032 w 5546143"/>
                <a:gd name="connsiteY7" fmla="*/ 3362205 h 5313892"/>
                <a:gd name="connsiteX8" fmla="*/ 444494 w 5546143"/>
                <a:gd name="connsiteY8" fmla="*/ 3057428 h 5313892"/>
                <a:gd name="connsiteX9" fmla="*/ 3120 w 5546143"/>
                <a:gd name="connsiteY9" fmla="*/ 2818778 h 5313892"/>
                <a:gd name="connsiteX10" fmla="*/ 550384 w 5546143"/>
                <a:gd name="connsiteY10" fmla="*/ 1975104 h 5313892"/>
                <a:gd name="connsiteX11" fmla="*/ 2518173 w 5546143"/>
                <a:gd name="connsiteY11" fmla="*/ 0 h 5313892"/>
                <a:gd name="connsiteX12" fmla="*/ 4596740 w 5546143"/>
                <a:gd name="connsiteY12" fmla="*/ 2543951 h 5313892"/>
                <a:gd name="connsiteX13" fmla="*/ 3915376 w 5546143"/>
                <a:gd name="connsiteY13" fmla="*/ 3928262 h 5313892"/>
                <a:gd name="connsiteX14" fmla="*/ 4337880 w 5546143"/>
                <a:gd name="connsiteY14" fmla="*/ 5313893 h 5313892"/>
                <a:gd name="connsiteX15" fmla="*/ 5546143 w 5546143"/>
                <a:gd name="connsiteY15" fmla="*/ 5312636 h 5313892"/>
                <a:gd name="connsiteX0" fmla="*/ 96236 w 5959140"/>
                <a:gd name="connsiteY0" fmla="*/ 5305319 h 5332782"/>
                <a:gd name="connsiteX1" fmla="*/ 2124225 w 5959140"/>
                <a:gd name="connsiteY1" fmla="*/ 5309946 h 5332782"/>
                <a:gd name="connsiteX2" fmla="*/ 1823229 w 5959140"/>
                <a:gd name="connsiteY2" fmla="*/ 4337913 h 5332782"/>
                <a:gd name="connsiteX3" fmla="*/ 718633 w 5959140"/>
                <a:gd name="connsiteY3" fmla="*/ 4411066 h 5332782"/>
                <a:gd name="connsiteX4" fmla="*/ 579645 w 5959140"/>
                <a:gd name="connsiteY4" fmla="*/ 3745382 h 5332782"/>
                <a:gd name="connsiteX5" fmla="*/ 404080 w 5959140"/>
                <a:gd name="connsiteY5" fmla="*/ 3599078 h 5332782"/>
                <a:gd name="connsiteX6" fmla="*/ 441706 w 5959140"/>
                <a:gd name="connsiteY6" fmla="*/ 3470193 h 5332782"/>
                <a:gd name="connsiteX7" fmla="*/ 341032 w 5959140"/>
                <a:gd name="connsiteY7" fmla="*/ 3362205 h 5332782"/>
                <a:gd name="connsiteX8" fmla="*/ 444494 w 5959140"/>
                <a:gd name="connsiteY8" fmla="*/ 3057428 h 5332782"/>
                <a:gd name="connsiteX9" fmla="*/ 3120 w 5959140"/>
                <a:gd name="connsiteY9" fmla="*/ 2818778 h 5332782"/>
                <a:gd name="connsiteX10" fmla="*/ 550384 w 5959140"/>
                <a:gd name="connsiteY10" fmla="*/ 1975104 h 5332782"/>
                <a:gd name="connsiteX11" fmla="*/ 2518173 w 5959140"/>
                <a:gd name="connsiteY11" fmla="*/ 0 h 5332782"/>
                <a:gd name="connsiteX12" fmla="*/ 4596740 w 5959140"/>
                <a:gd name="connsiteY12" fmla="*/ 2543951 h 5332782"/>
                <a:gd name="connsiteX13" fmla="*/ 3915376 w 5959140"/>
                <a:gd name="connsiteY13" fmla="*/ 3928262 h 5332782"/>
                <a:gd name="connsiteX14" fmla="*/ 4337880 w 5959140"/>
                <a:gd name="connsiteY14" fmla="*/ 5313893 h 5332782"/>
                <a:gd name="connsiteX15" fmla="*/ 5959140 w 5959140"/>
                <a:gd name="connsiteY15" fmla="*/ 5332782 h 5332782"/>
                <a:gd name="connsiteX0" fmla="*/ 96236 w 6207400"/>
                <a:gd name="connsiteY0" fmla="*/ 5305319 h 5332782"/>
                <a:gd name="connsiteX1" fmla="*/ 2124225 w 6207400"/>
                <a:gd name="connsiteY1" fmla="*/ 5309946 h 5332782"/>
                <a:gd name="connsiteX2" fmla="*/ 1823229 w 6207400"/>
                <a:gd name="connsiteY2" fmla="*/ 4337913 h 5332782"/>
                <a:gd name="connsiteX3" fmla="*/ 718633 w 6207400"/>
                <a:gd name="connsiteY3" fmla="*/ 4411066 h 5332782"/>
                <a:gd name="connsiteX4" fmla="*/ 579645 w 6207400"/>
                <a:gd name="connsiteY4" fmla="*/ 3745382 h 5332782"/>
                <a:gd name="connsiteX5" fmla="*/ 404080 w 6207400"/>
                <a:gd name="connsiteY5" fmla="*/ 3599078 h 5332782"/>
                <a:gd name="connsiteX6" fmla="*/ 441706 w 6207400"/>
                <a:gd name="connsiteY6" fmla="*/ 3470193 h 5332782"/>
                <a:gd name="connsiteX7" fmla="*/ 341032 w 6207400"/>
                <a:gd name="connsiteY7" fmla="*/ 3362205 h 5332782"/>
                <a:gd name="connsiteX8" fmla="*/ 444494 w 6207400"/>
                <a:gd name="connsiteY8" fmla="*/ 3057428 h 5332782"/>
                <a:gd name="connsiteX9" fmla="*/ 3120 w 6207400"/>
                <a:gd name="connsiteY9" fmla="*/ 2818778 h 5332782"/>
                <a:gd name="connsiteX10" fmla="*/ 550384 w 6207400"/>
                <a:gd name="connsiteY10" fmla="*/ 1975104 h 5332782"/>
                <a:gd name="connsiteX11" fmla="*/ 2518173 w 6207400"/>
                <a:gd name="connsiteY11" fmla="*/ 0 h 5332782"/>
                <a:gd name="connsiteX12" fmla="*/ 4596740 w 6207400"/>
                <a:gd name="connsiteY12" fmla="*/ 2543951 h 5332782"/>
                <a:gd name="connsiteX13" fmla="*/ 3915376 w 6207400"/>
                <a:gd name="connsiteY13" fmla="*/ 3928262 h 5332782"/>
                <a:gd name="connsiteX14" fmla="*/ 4337880 w 6207400"/>
                <a:gd name="connsiteY14" fmla="*/ 5313893 h 5332782"/>
                <a:gd name="connsiteX15" fmla="*/ 6207400 w 6207400"/>
                <a:gd name="connsiteY15" fmla="*/ 5332782 h 5332782"/>
                <a:gd name="connsiteX0" fmla="*/ 96236 w 8152013"/>
                <a:gd name="connsiteY0" fmla="*/ 5305319 h 5345876"/>
                <a:gd name="connsiteX1" fmla="*/ 2124225 w 8152013"/>
                <a:gd name="connsiteY1" fmla="*/ 5309946 h 5345876"/>
                <a:gd name="connsiteX2" fmla="*/ 1823229 w 8152013"/>
                <a:gd name="connsiteY2" fmla="*/ 4337913 h 5345876"/>
                <a:gd name="connsiteX3" fmla="*/ 718633 w 8152013"/>
                <a:gd name="connsiteY3" fmla="*/ 4411066 h 5345876"/>
                <a:gd name="connsiteX4" fmla="*/ 579645 w 8152013"/>
                <a:gd name="connsiteY4" fmla="*/ 3745382 h 5345876"/>
                <a:gd name="connsiteX5" fmla="*/ 404080 w 8152013"/>
                <a:gd name="connsiteY5" fmla="*/ 3599078 h 5345876"/>
                <a:gd name="connsiteX6" fmla="*/ 441706 w 8152013"/>
                <a:gd name="connsiteY6" fmla="*/ 3470193 h 5345876"/>
                <a:gd name="connsiteX7" fmla="*/ 341032 w 8152013"/>
                <a:gd name="connsiteY7" fmla="*/ 3362205 h 5345876"/>
                <a:gd name="connsiteX8" fmla="*/ 444494 w 8152013"/>
                <a:gd name="connsiteY8" fmla="*/ 3057428 h 5345876"/>
                <a:gd name="connsiteX9" fmla="*/ 3120 w 8152013"/>
                <a:gd name="connsiteY9" fmla="*/ 2818778 h 5345876"/>
                <a:gd name="connsiteX10" fmla="*/ 550384 w 8152013"/>
                <a:gd name="connsiteY10" fmla="*/ 1975104 h 5345876"/>
                <a:gd name="connsiteX11" fmla="*/ 2518173 w 8152013"/>
                <a:gd name="connsiteY11" fmla="*/ 0 h 5345876"/>
                <a:gd name="connsiteX12" fmla="*/ 4596740 w 8152013"/>
                <a:gd name="connsiteY12" fmla="*/ 2543951 h 5345876"/>
                <a:gd name="connsiteX13" fmla="*/ 3915376 w 8152013"/>
                <a:gd name="connsiteY13" fmla="*/ 3928262 h 5345876"/>
                <a:gd name="connsiteX14" fmla="*/ 4337880 w 8152013"/>
                <a:gd name="connsiteY14" fmla="*/ 5313893 h 5345876"/>
                <a:gd name="connsiteX15" fmla="*/ 8152013 w 8152013"/>
                <a:gd name="connsiteY15" fmla="*/ 5345876 h 5345876"/>
                <a:gd name="connsiteX0" fmla="*/ 96236 w 8152013"/>
                <a:gd name="connsiteY0" fmla="*/ 5305319 h 5313893"/>
                <a:gd name="connsiteX1" fmla="*/ 2124225 w 8152013"/>
                <a:gd name="connsiteY1" fmla="*/ 5309946 h 5313893"/>
                <a:gd name="connsiteX2" fmla="*/ 1823229 w 8152013"/>
                <a:gd name="connsiteY2" fmla="*/ 4337913 h 5313893"/>
                <a:gd name="connsiteX3" fmla="*/ 718633 w 8152013"/>
                <a:gd name="connsiteY3" fmla="*/ 4411066 h 5313893"/>
                <a:gd name="connsiteX4" fmla="*/ 579645 w 8152013"/>
                <a:gd name="connsiteY4" fmla="*/ 3745382 h 5313893"/>
                <a:gd name="connsiteX5" fmla="*/ 404080 w 8152013"/>
                <a:gd name="connsiteY5" fmla="*/ 3599078 h 5313893"/>
                <a:gd name="connsiteX6" fmla="*/ 441706 w 8152013"/>
                <a:gd name="connsiteY6" fmla="*/ 3470193 h 5313893"/>
                <a:gd name="connsiteX7" fmla="*/ 341032 w 8152013"/>
                <a:gd name="connsiteY7" fmla="*/ 3362205 h 5313893"/>
                <a:gd name="connsiteX8" fmla="*/ 444494 w 8152013"/>
                <a:gd name="connsiteY8" fmla="*/ 3057428 h 5313893"/>
                <a:gd name="connsiteX9" fmla="*/ 3120 w 8152013"/>
                <a:gd name="connsiteY9" fmla="*/ 2818778 h 5313893"/>
                <a:gd name="connsiteX10" fmla="*/ 550384 w 8152013"/>
                <a:gd name="connsiteY10" fmla="*/ 1975104 h 5313893"/>
                <a:gd name="connsiteX11" fmla="*/ 2518173 w 8152013"/>
                <a:gd name="connsiteY11" fmla="*/ 0 h 5313893"/>
                <a:gd name="connsiteX12" fmla="*/ 4596740 w 8152013"/>
                <a:gd name="connsiteY12" fmla="*/ 2543951 h 5313893"/>
                <a:gd name="connsiteX13" fmla="*/ 3915376 w 8152013"/>
                <a:gd name="connsiteY13" fmla="*/ 3928262 h 5313893"/>
                <a:gd name="connsiteX14" fmla="*/ 4337880 w 8152013"/>
                <a:gd name="connsiteY14" fmla="*/ 5313893 h 5313893"/>
                <a:gd name="connsiteX15" fmla="*/ 8152013 w 8152013"/>
                <a:gd name="connsiteY15" fmla="*/ 5313140 h 5313893"/>
                <a:gd name="connsiteX0" fmla="*/ 96236 w 8171655"/>
                <a:gd name="connsiteY0" fmla="*/ 5305319 h 5313893"/>
                <a:gd name="connsiteX1" fmla="*/ 2124225 w 8171655"/>
                <a:gd name="connsiteY1" fmla="*/ 5309946 h 5313893"/>
                <a:gd name="connsiteX2" fmla="*/ 1823229 w 8171655"/>
                <a:gd name="connsiteY2" fmla="*/ 4337913 h 5313893"/>
                <a:gd name="connsiteX3" fmla="*/ 718633 w 8171655"/>
                <a:gd name="connsiteY3" fmla="*/ 4411066 h 5313893"/>
                <a:gd name="connsiteX4" fmla="*/ 579645 w 8171655"/>
                <a:gd name="connsiteY4" fmla="*/ 3745382 h 5313893"/>
                <a:gd name="connsiteX5" fmla="*/ 404080 w 8171655"/>
                <a:gd name="connsiteY5" fmla="*/ 3599078 h 5313893"/>
                <a:gd name="connsiteX6" fmla="*/ 441706 w 8171655"/>
                <a:gd name="connsiteY6" fmla="*/ 3470193 h 5313893"/>
                <a:gd name="connsiteX7" fmla="*/ 341032 w 8171655"/>
                <a:gd name="connsiteY7" fmla="*/ 3362205 h 5313893"/>
                <a:gd name="connsiteX8" fmla="*/ 444494 w 8171655"/>
                <a:gd name="connsiteY8" fmla="*/ 3057428 h 5313893"/>
                <a:gd name="connsiteX9" fmla="*/ 3120 w 8171655"/>
                <a:gd name="connsiteY9" fmla="*/ 2818778 h 5313893"/>
                <a:gd name="connsiteX10" fmla="*/ 550384 w 8171655"/>
                <a:gd name="connsiteY10" fmla="*/ 1975104 h 5313893"/>
                <a:gd name="connsiteX11" fmla="*/ 2518173 w 8171655"/>
                <a:gd name="connsiteY11" fmla="*/ 0 h 5313893"/>
                <a:gd name="connsiteX12" fmla="*/ 4596740 w 8171655"/>
                <a:gd name="connsiteY12" fmla="*/ 2543951 h 5313893"/>
                <a:gd name="connsiteX13" fmla="*/ 3915376 w 8171655"/>
                <a:gd name="connsiteY13" fmla="*/ 3928262 h 5313893"/>
                <a:gd name="connsiteX14" fmla="*/ 4337880 w 8171655"/>
                <a:gd name="connsiteY14" fmla="*/ 5313893 h 5313893"/>
                <a:gd name="connsiteX15" fmla="*/ 8171655 w 8171655"/>
                <a:gd name="connsiteY15" fmla="*/ 5313141 h 5313893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1655" h="5319689">
                  <a:moveTo>
                    <a:pt x="96236" y="5305319"/>
                  </a:moveTo>
                  <a:lnTo>
                    <a:pt x="2124225" y="5309946"/>
                  </a:lnTo>
                  <a:cubicBezTo>
                    <a:pt x="2060235" y="5002707"/>
                    <a:pt x="2045123" y="4564685"/>
                    <a:pt x="1823229" y="4337913"/>
                  </a:cubicBezTo>
                  <a:cubicBezTo>
                    <a:pt x="1725693" y="4218431"/>
                    <a:pt x="1020995" y="4625644"/>
                    <a:pt x="718633" y="4411066"/>
                  </a:cubicBezTo>
                  <a:cubicBezTo>
                    <a:pt x="396764" y="4162349"/>
                    <a:pt x="652797" y="3833165"/>
                    <a:pt x="579645" y="3745382"/>
                  </a:cubicBezTo>
                  <a:cubicBezTo>
                    <a:pt x="521123" y="3696614"/>
                    <a:pt x="418023" y="3646108"/>
                    <a:pt x="404080" y="3599078"/>
                  </a:cubicBezTo>
                  <a:cubicBezTo>
                    <a:pt x="384935" y="3557625"/>
                    <a:pt x="411057" y="3507120"/>
                    <a:pt x="441706" y="3470193"/>
                  </a:cubicBezTo>
                  <a:lnTo>
                    <a:pt x="341032" y="3362205"/>
                  </a:lnTo>
                  <a:cubicBezTo>
                    <a:pt x="298566" y="3284755"/>
                    <a:pt x="414533" y="3157511"/>
                    <a:pt x="444494" y="3057428"/>
                  </a:cubicBezTo>
                  <a:cubicBezTo>
                    <a:pt x="297369" y="2977878"/>
                    <a:pt x="59710" y="2939068"/>
                    <a:pt x="3120" y="2818778"/>
                  </a:cubicBezTo>
                  <a:cubicBezTo>
                    <a:pt x="-45323" y="2691462"/>
                    <a:pt x="485658" y="2374024"/>
                    <a:pt x="550384" y="1975104"/>
                  </a:cubicBezTo>
                  <a:cubicBezTo>
                    <a:pt x="500143" y="266534"/>
                    <a:pt x="1916564" y="11046"/>
                    <a:pt x="2518173" y="0"/>
                  </a:cubicBezTo>
                  <a:cubicBezTo>
                    <a:pt x="3500739" y="-24"/>
                    <a:pt x="5080836" y="647274"/>
                    <a:pt x="4596740" y="2543951"/>
                  </a:cubicBezTo>
                  <a:cubicBezTo>
                    <a:pt x="4410360" y="3037075"/>
                    <a:pt x="3846020" y="3622783"/>
                    <a:pt x="3915376" y="3928262"/>
                  </a:cubicBezTo>
                  <a:cubicBezTo>
                    <a:pt x="3986452" y="4327448"/>
                    <a:pt x="4230590" y="4955448"/>
                    <a:pt x="4337880" y="5313893"/>
                  </a:cubicBezTo>
                  <a:lnTo>
                    <a:pt x="8171655" y="5319689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5C5C8CD-BB04-4B31-9C0A-D665B3CEB37B}"/>
                </a:ext>
              </a:extLst>
            </p:cNvPr>
            <p:cNvGrpSpPr/>
            <p:nvPr/>
          </p:nvGrpSpPr>
          <p:grpSpPr>
            <a:xfrm>
              <a:off x="8747688" y="2776196"/>
              <a:ext cx="1305367" cy="1645546"/>
              <a:chOff x="6804248" y="2144238"/>
              <a:chExt cx="1305367" cy="1645545"/>
            </a:xfrm>
          </p:grpSpPr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CE32D631-A6D6-4A80-AAD6-70A62E7767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01A80896-4966-46FD-ACCB-B6C6B99E78A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9E54A118-2842-4009-A049-99CD3C7659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FBA31E30-F1B4-4AD6-B185-949E30DE4E5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6CE5CD9-9893-4850-8BA2-A2B6B779BEB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id="{73A6DBC5-8DAD-409F-8957-711AB60D0BD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0E6132C6-85C5-4C24-A971-F0121548821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F05DF43-8EA3-4E85-AC57-A67F8AAF5EE1}"/>
              </a:ext>
            </a:extLst>
          </p:cNvPr>
          <p:cNvGrpSpPr/>
          <p:nvPr/>
        </p:nvGrpSpPr>
        <p:grpSpPr>
          <a:xfrm>
            <a:off x="5180198" y="3195502"/>
            <a:ext cx="3877842" cy="3558162"/>
            <a:chOff x="837241" y="2338238"/>
            <a:chExt cx="4340280" cy="398247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9FD9EA0-570E-4426-8A99-B40DDF07DEDB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9154305-472F-471C-8421-ED42F580EFAB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D64953-9815-4132-9596-EAB97120506A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D5D91E7-D530-4DF0-AE9F-F820BF6E1321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E3346-374E-44A0-A4EB-7061FCEE25F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7B614D-7242-4BFA-97C8-1E076E398B20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>
            <a:off x="753425" y="2258975"/>
            <a:ext cx="5029717" cy="4281675"/>
            <a:chOff x="1190625" y="1461207"/>
            <a:chExt cx="5939913" cy="505650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7"/>
              <a:ext cx="815779" cy="4805742"/>
              <a:chOff x="6012160" y="2713784"/>
              <a:chExt cx="713285" cy="420195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100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1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2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3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4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97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8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9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90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106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79"/>
              <a:ext cx="2482017" cy="4905631"/>
              <a:chOff x="1424872" y="2075061"/>
              <a:chExt cx="2247770" cy="4442649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7B3F5D1F-59A0-4B18-984B-C5DA9A3F161B}"/>
              </a:ext>
            </a:extLst>
          </p:cNvPr>
          <p:cNvSpPr/>
          <p:nvPr/>
        </p:nvSpPr>
        <p:spPr>
          <a:xfrm>
            <a:off x="0" y="4017773"/>
            <a:ext cx="12192000" cy="82363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91EFF561-581F-40BE-A418-4D32EBEC8358}"/>
              </a:ext>
            </a:extLst>
          </p:cNvPr>
          <p:cNvGrpSpPr/>
          <p:nvPr/>
        </p:nvGrpSpPr>
        <p:grpSpPr>
          <a:xfrm>
            <a:off x="5075456" y="4170723"/>
            <a:ext cx="2059200" cy="515643"/>
            <a:chOff x="5075456" y="4276226"/>
            <a:chExt cx="2059200" cy="515643"/>
          </a:xfrm>
        </p:grpSpPr>
        <p:sp>
          <p:nvSpPr>
            <p:cNvPr id="48" name="Text Placeholder 22">
              <a:extLst>
                <a:ext uri="{FF2B5EF4-FFF2-40B4-BE49-F238E27FC236}">
                  <a16:creationId xmlns:a16="http://schemas.microsoft.com/office/drawing/2014/main" id="{C1A46038-0D67-4088-96C2-5FBF11C7530E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Text Placeholder 23">
              <a:extLst>
                <a:ext uri="{FF2B5EF4-FFF2-40B4-BE49-F238E27FC236}">
                  <a16:creationId xmlns:a16="http://schemas.microsoft.com/office/drawing/2014/main" id="{563A6A95-9F48-444F-BB74-A006AF7AF2D6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6F73079-FC5E-49D9-BAE3-BE4A57556856}"/>
              </a:ext>
            </a:extLst>
          </p:cNvPr>
          <p:cNvSpPr txBox="1"/>
          <p:nvPr/>
        </p:nvSpPr>
        <p:spPr>
          <a:xfrm>
            <a:off x="5075229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2CBFF0-CD0D-4E2C-82E6-046B92F48A13}"/>
              </a:ext>
            </a:extLst>
          </p:cNvPr>
          <p:cNvGrpSpPr/>
          <p:nvPr/>
        </p:nvGrpSpPr>
        <p:grpSpPr>
          <a:xfrm>
            <a:off x="5477639" y="5914085"/>
            <a:ext cx="1254837" cy="361074"/>
            <a:chOff x="3946189" y="5434215"/>
            <a:chExt cx="1254837" cy="361074"/>
          </a:xfrm>
          <a:solidFill>
            <a:schemeClr val="accent2"/>
          </a:solidFill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F5020F2D-F8F9-4A28-A473-8A26DCDDE025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50A7B11D-D2E7-4A6A-921E-3BAC4070A46C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289C0D3F-DA17-436F-AF04-CDD1CBB9595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그룹 3">
            <a:extLst>
              <a:ext uri="{FF2B5EF4-FFF2-40B4-BE49-F238E27FC236}">
                <a16:creationId xmlns:a16="http://schemas.microsoft.com/office/drawing/2014/main" id="{B831E42A-E6BE-42C7-BFCE-95D9E696F6AA}"/>
              </a:ext>
            </a:extLst>
          </p:cNvPr>
          <p:cNvGrpSpPr/>
          <p:nvPr/>
        </p:nvGrpSpPr>
        <p:grpSpPr>
          <a:xfrm>
            <a:off x="9199153" y="4170723"/>
            <a:ext cx="2059200" cy="515643"/>
            <a:chOff x="9199153" y="4276226"/>
            <a:chExt cx="2059200" cy="515643"/>
          </a:xfrm>
        </p:grpSpPr>
        <p:sp>
          <p:nvSpPr>
            <p:cNvPr id="56" name="Text Placeholder 27">
              <a:extLst>
                <a:ext uri="{FF2B5EF4-FFF2-40B4-BE49-F238E27FC236}">
                  <a16:creationId xmlns:a16="http://schemas.microsoft.com/office/drawing/2014/main" id="{3C3649D6-5934-412C-8074-F0786A3761BA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Text Placeholder 28">
              <a:extLst>
                <a:ext uri="{FF2B5EF4-FFF2-40B4-BE49-F238E27FC236}">
                  <a16:creationId xmlns:a16="http://schemas.microsoft.com/office/drawing/2014/main" id="{79F958F0-9922-4F6C-86D3-C14743110908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4A3BC80-D44F-4121-845D-C9467915C1F3}"/>
              </a:ext>
            </a:extLst>
          </p:cNvPr>
          <p:cNvSpPr txBox="1"/>
          <p:nvPr/>
        </p:nvSpPr>
        <p:spPr>
          <a:xfrm>
            <a:off x="9198926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CC0961-4050-4C94-B829-76AD5D7A4443}"/>
              </a:ext>
            </a:extLst>
          </p:cNvPr>
          <p:cNvGrpSpPr/>
          <p:nvPr/>
        </p:nvGrpSpPr>
        <p:grpSpPr>
          <a:xfrm>
            <a:off x="9601335" y="5914085"/>
            <a:ext cx="1254837" cy="361074"/>
            <a:chOff x="3946189" y="5434215"/>
            <a:chExt cx="1254837" cy="361074"/>
          </a:xfrm>
          <a:solidFill>
            <a:schemeClr val="accent3"/>
          </a:solidFill>
        </p:grpSpPr>
        <p:sp>
          <p:nvSpPr>
            <p:cNvPr id="60" name="Rounded Rectangle 3">
              <a:extLst>
                <a:ext uri="{FF2B5EF4-FFF2-40B4-BE49-F238E27FC236}">
                  <a16:creationId xmlns:a16="http://schemas.microsoft.com/office/drawing/2014/main" id="{128BA296-BC9C-41CA-BC81-9E0459F601E2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39">
              <a:extLst>
                <a:ext uri="{FF2B5EF4-FFF2-40B4-BE49-F238E27FC236}">
                  <a16:creationId xmlns:a16="http://schemas.microsoft.com/office/drawing/2014/main" id="{539997A4-6B29-4977-A9B3-F5E0DCE34926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">
              <a:extLst>
                <a:ext uri="{FF2B5EF4-FFF2-40B4-BE49-F238E27FC236}">
                  <a16:creationId xmlns:a16="http://schemas.microsoft.com/office/drawing/2014/main" id="{5044BDC8-1D43-4A21-AD7E-73378FC288AF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5">
            <a:extLst>
              <a:ext uri="{FF2B5EF4-FFF2-40B4-BE49-F238E27FC236}">
                <a16:creationId xmlns:a16="http://schemas.microsoft.com/office/drawing/2014/main" id="{DBC14A1D-25AB-4E3B-A766-2751AF28EEB2}"/>
              </a:ext>
            </a:extLst>
          </p:cNvPr>
          <p:cNvGrpSpPr/>
          <p:nvPr/>
        </p:nvGrpSpPr>
        <p:grpSpPr>
          <a:xfrm>
            <a:off x="951532" y="4170723"/>
            <a:ext cx="2059657" cy="515643"/>
            <a:chOff x="951531" y="4276226"/>
            <a:chExt cx="2059657" cy="515643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2DDF0429-3E0B-4D18-AC29-CBB1A6701148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B9EE3E43-75DA-4E99-A46A-255641024B89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C9F8674-3B14-4ADC-ABBD-D11CBD7B6BFD}"/>
              </a:ext>
            </a:extLst>
          </p:cNvPr>
          <p:cNvSpPr txBox="1"/>
          <p:nvPr/>
        </p:nvSpPr>
        <p:spPr>
          <a:xfrm>
            <a:off x="951532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989C75-7E16-4CD7-8513-8989826A88F8}"/>
              </a:ext>
            </a:extLst>
          </p:cNvPr>
          <p:cNvGrpSpPr/>
          <p:nvPr/>
        </p:nvGrpSpPr>
        <p:grpSpPr>
          <a:xfrm>
            <a:off x="1577383" y="5914085"/>
            <a:ext cx="807955" cy="361074"/>
            <a:chOff x="3946189" y="5434215"/>
            <a:chExt cx="807955" cy="361074"/>
          </a:xfrm>
          <a:solidFill>
            <a:schemeClr val="accent1"/>
          </a:solidFill>
        </p:grpSpPr>
        <p:sp>
          <p:nvSpPr>
            <p:cNvPr id="68" name="Rounded Rectangle 39">
              <a:extLst>
                <a:ext uri="{FF2B5EF4-FFF2-40B4-BE49-F238E27FC236}">
                  <a16:creationId xmlns:a16="http://schemas.microsoft.com/office/drawing/2014/main" id="{8D804C96-60A4-48C5-A2A1-065FCC3BE7A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ed Rectangle 2">
              <a:extLst>
                <a:ext uri="{FF2B5EF4-FFF2-40B4-BE49-F238E27FC236}">
                  <a16:creationId xmlns:a16="http://schemas.microsoft.com/office/drawing/2014/main" id="{64F38FEC-772F-4D79-B849-8F22F826436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7B1D1D-1CF2-48D7-B535-5D38A08A115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57C69A-BD80-4DB5-ADD9-11CA8C3B996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D6A986-D0BA-44A3-A1B2-42FF3EA04A6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C6084F-2BDF-4CB5-9701-AD4F26537210}"/>
              </a:ext>
            </a:extLst>
          </p:cNvPr>
          <p:cNvSpPr/>
          <p:nvPr/>
        </p:nvSpPr>
        <p:spPr>
          <a:xfrm flipV="1">
            <a:off x="2" y="-9526"/>
            <a:ext cx="10467974" cy="6867525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10349720"/>
              <a:gd name="connsiteY0" fmla="*/ 0 h 6858000"/>
              <a:gd name="connsiteX1" fmla="*/ 10349720 w 10349720"/>
              <a:gd name="connsiteY1" fmla="*/ 0 h 6858000"/>
              <a:gd name="connsiteX2" fmla="*/ 5846885 w 10349720"/>
              <a:gd name="connsiteY2" fmla="*/ 6858000 h 6858000"/>
              <a:gd name="connsiteX3" fmla="*/ 0 w 10349720"/>
              <a:gd name="connsiteY3" fmla="*/ 6858000 h 6858000"/>
              <a:gd name="connsiteX4" fmla="*/ 0 w 10349720"/>
              <a:gd name="connsiteY4" fmla="*/ 0 h 6858000"/>
              <a:gd name="connsiteX0" fmla="*/ 0 w 11122589"/>
              <a:gd name="connsiteY0" fmla="*/ 0 h 6858000"/>
              <a:gd name="connsiteX1" fmla="*/ 11122589 w 11122589"/>
              <a:gd name="connsiteY1" fmla="*/ 0 h 6858000"/>
              <a:gd name="connsiteX2" fmla="*/ 5846885 w 11122589"/>
              <a:gd name="connsiteY2" fmla="*/ 6858000 h 6858000"/>
              <a:gd name="connsiteX3" fmla="*/ 0 w 11122589"/>
              <a:gd name="connsiteY3" fmla="*/ 6858000 h 6858000"/>
              <a:gd name="connsiteX4" fmla="*/ 0 w 11122589"/>
              <a:gd name="connsiteY4" fmla="*/ 0 h 6858000"/>
              <a:gd name="connsiteX0" fmla="*/ 0 w 12816317"/>
              <a:gd name="connsiteY0" fmla="*/ 19050 h 6877050"/>
              <a:gd name="connsiteX1" fmla="*/ 12816317 w 12816317"/>
              <a:gd name="connsiteY1" fmla="*/ 0 h 6877050"/>
              <a:gd name="connsiteX2" fmla="*/ 5846885 w 12816317"/>
              <a:gd name="connsiteY2" fmla="*/ 6877050 h 6877050"/>
              <a:gd name="connsiteX3" fmla="*/ 0 w 12816317"/>
              <a:gd name="connsiteY3" fmla="*/ 6877050 h 6877050"/>
              <a:gd name="connsiteX4" fmla="*/ 0 w 12816317"/>
              <a:gd name="connsiteY4" fmla="*/ 19050 h 6877050"/>
              <a:gd name="connsiteX0" fmla="*/ 0 w 14656746"/>
              <a:gd name="connsiteY0" fmla="*/ 0 h 6858000"/>
              <a:gd name="connsiteX1" fmla="*/ 14656746 w 14656746"/>
              <a:gd name="connsiteY1" fmla="*/ 0 h 6858000"/>
              <a:gd name="connsiteX2" fmla="*/ 5846885 w 14656746"/>
              <a:gd name="connsiteY2" fmla="*/ 6858000 h 6858000"/>
              <a:gd name="connsiteX3" fmla="*/ 0 w 14656746"/>
              <a:gd name="connsiteY3" fmla="*/ 6858000 h 6858000"/>
              <a:gd name="connsiteX4" fmla="*/ 0 w 14656746"/>
              <a:gd name="connsiteY4" fmla="*/ 0 h 6858000"/>
              <a:gd name="connsiteX0" fmla="*/ 0 w 14656746"/>
              <a:gd name="connsiteY0" fmla="*/ 0 h 6867525"/>
              <a:gd name="connsiteX1" fmla="*/ 14656746 w 14656746"/>
              <a:gd name="connsiteY1" fmla="*/ 0 h 6867525"/>
              <a:gd name="connsiteX2" fmla="*/ 5500138 w 14656746"/>
              <a:gd name="connsiteY2" fmla="*/ 6867525 h 6867525"/>
              <a:gd name="connsiteX3" fmla="*/ 0 w 14656746"/>
              <a:gd name="connsiteY3" fmla="*/ 6858000 h 6867525"/>
              <a:gd name="connsiteX4" fmla="*/ 0 w 14656746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746" h="6867525">
                <a:moveTo>
                  <a:pt x="0" y="0"/>
                </a:moveTo>
                <a:lnTo>
                  <a:pt x="14656746" y="0"/>
                </a:lnTo>
                <a:lnTo>
                  <a:pt x="5500138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F26293-5FAF-480E-9D45-EC901F213279}"/>
              </a:ext>
            </a:extLst>
          </p:cNvPr>
          <p:cNvSpPr/>
          <p:nvPr/>
        </p:nvSpPr>
        <p:spPr>
          <a:xfrm>
            <a:off x="6676456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7455F-171F-404E-BD8E-D16E379DACAE}"/>
              </a:ext>
            </a:extLst>
          </p:cNvPr>
          <p:cNvSpPr/>
          <p:nvPr/>
        </p:nvSpPr>
        <p:spPr>
          <a:xfrm>
            <a:off x="6088788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E9ED-B53A-4D38-BE48-C62DDA20D72B}"/>
              </a:ext>
            </a:extLst>
          </p:cNvPr>
          <p:cNvSpPr/>
          <p:nvPr/>
        </p:nvSpPr>
        <p:spPr>
          <a:xfrm>
            <a:off x="6088788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879E3C-8D41-4058-9558-4CCCFC386935}"/>
              </a:ext>
            </a:extLst>
          </p:cNvPr>
          <p:cNvSpPr/>
          <p:nvPr/>
        </p:nvSpPr>
        <p:spPr>
          <a:xfrm>
            <a:off x="1011164" y="1997537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6F5E9-7BCE-49A3-AAB4-0A093851B4AD}"/>
              </a:ext>
            </a:extLst>
          </p:cNvPr>
          <p:cNvSpPr/>
          <p:nvPr/>
        </p:nvSpPr>
        <p:spPr>
          <a:xfrm>
            <a:off x="423496" y="34162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120D5-F3C3-483B-A1FA-AA7E818F25C4}"/>
              </a:ext>
            </a:extLst>
          </p:cNvPr>
          <p:cNvSpPr/>
          <p:nvPr/>
        </p:nvSpPr>
        <p:spPr>
          <a:xfrm>
            <a:off x="423496" y="30893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329EB-2E55-46C0-A5F3-DEE602C0E16F}"/>
              </a:ext>
            </a:extLst>
          </p:cNvPr>
          <p:cNvSpPr/>
          <p:nvPr/>
        </p:nvSpPr>
        <p:spPr>
          <a:xfrm>
            <a:off x="1011164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031F-BFFD-47D3-8A91-92619DA45ACF}"/>
              </a:ext>
            </a:extLst>
          </p:cNvPr>
          <p:cNvSpPr/>
          <p:nvPr/>
        </p:nvSpPr>
        <p:spPr>
          <a:xfrm>
            <a:off x="423496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E1FDF-15E7-49E1-B414-893AFF1620C3}"/>
              </a:ext>
            </a:extLst>
          </p:cNvPr>
          <p:cNvSpPr/>
          <p:nvPr/>
        </p:nvSpPr>
        <p:spPr>
          <a:xfrm>
            <a:off x="423496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1F8BE-D820-4DDA-988F-4F8775DE2B3C}"/>
              </a:ext>
            </a:extLst>
          </p:cNvPr>
          <p:cNvSpPr/>
          <p:nvPr/>
        </p:nvSpPr>
        <p:spPr>
          <a:xfrm>
            <a:off x="3843810" y="1997537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9A0DE-F13A-4D95-A23C-4798CBB379A5}"/>
              </a:ext>
            </a:extLst>
          </p:cNvPr>
          <p:cNvSpPr/>
          <p:nvPr/>
        </p:nvSpPr>
        <p:spPr>
          <a:xfrm>
            <a:off x="3256142" y="34162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0788-0536-4B98-A8FA-3258A4C5B101}"/>
              </a:ext>
            </a:extLst>
          </p:cNvPr>
          <p:cNvSpPr/>
          <p:nvPr/>
        </p:nvSpPr>
        <p:spPr>
          <a:xfrm>
            <a:off x="3256142" y="30893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E01E1-48E0-49EE-B10E-3E33EFE96B93}"/>
              </a:ext>
            </a:extLst>
          </p:cNvPr>
          <p:cNvSpPr/>
          <p:nvPr/>
        </p:nvSpPr>
        <p:spPr>
          <a:xfrm>
            <a:off x="3843810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05CC69-E2C6-4C1D-8491-C65EA149AC4E}"/>
              </a:ext>
            </a:extLst>
          </p:cNvPr>
          <p:cNvSpPr/>
          <p:nvPr/>
        </p:nvSpPr>
        <p:spPr>
          <a:xfrm>
            <a:off x="3256142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2B54AD-507F-4C94-A2EC-1864070C0BD5}"/>
              </a:ext>
            </a:extLst>
          </p:cNvPr>
          <p:cNvSpPr/>
          <p:nvPr/>
        </p:nvSpPr>
        <p:spPr>
          <a:xfrm>
            <a:off x="3256142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28AC9E1-43E2-473B-BD23-CDAC7776878C}"/>
              </a:ext>
            </a:extLst>
          </p:cNvPr>
          <p:cNvSpPr/>
          <p:nvPr/>
        </p:nvSpPr>
        <p:spPr>
          <a:xfrm>
            <a:off x="6970924" y="4665309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A82048B8-29ED-4AE2-9FA2-D6FD032C39DD}"/>
              </a:ext>
            </a:extLst>
          </p:cNvPr>
          <p:cNvSpPr>
            <a:spLocks noChangeAspect="1"/>
          </p:cNvSpPr>
          <p:nvPr/>
        </p:nvSpPr>
        <p:spPr>
          <a:xfrm rot="9900000">
            <a:off x="4153302" y="23127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690F2ADB-2EE5-40BF-942A-152BDABE227F}"/>
              </a:ext>
            </a:extLst>
          </p:cNvPr>
          <p:cNvSpPr/>
          <p:nvPr/>
        </p:nvSpPr>
        <p:spPr>
          <a:xfrm>
            <a:off x="1314266" y="23359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B4FD6822-94D4-4E9F-8114-F1DFC7A9072B}"/>
              </a:ext>
            </a:extLst>
          </p:cNvPr>
          <p:cNvSpPr/>
          <p:nvPr/>
        </p:nvSpPr>
        <p:spPr>
          <a:xfrm>
            <a:off x="4118590" y="4643753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1842DAE8-0057-456E-8B1D-12DB2E91D926}"/>
              </a:ext>
            </a:extLst>
          </p:cNvPr>
          <p:cNvSpPr/>
          <p:nvPr/>
        </p:nvSpPr>
        <p:spPr>
          <a:xfrm>
            <a:off x="1279004" y="4641856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8039A54-612D-4596-8CFE-6F6C843EA862}"/>
              </a:ext>
            </a:extLst>
          </p:cNvPr>
          <p:cNvSpPr txBox="1">
            <a:spLocks/>
          </p:cNvSpPr>
          <p:nvPr/>
        </p:nvSpPr>
        <p:spPr>
          <a:xfrm>
            <a:off x="715538" y="224697"/>
            <a:ext cx="7468342" cy="10081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35BD3F-A317-49F2-82EF-7154AF167E59}"/>
              </a:ext>
            </a:extLst>
          </p:cNvPr>
          <p:cNvGrpSpPr/>
          <p:nvPr/>
        </p:nvGrpSpPr>
        <p:grpSpPr>
          <a:xfrm>
            <a:off x="595877" y="2339913"/>
            <a:ext cx="4340280" cy="3982478"/>
            <a:chOff x="837241" y="2338238"/>
            <a:chExt cx="4340280" cy="3982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0A79619-01CD-4F31-A545-973AFD38216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CF13AF-9A3A-4533-904E-92F2F43F01CC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CBDDBF-2374-449B-A293-F34E9E2D4275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EC651B-406C-4153-A975-AC4C720F39EB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E18688-8999-4A40-AF09-CF9FB9D73393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1904A6-507F-43ED-ADAD-202A0D47CAFB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0D1DEC-C3BB-4143-8F50-992FCAD2E330}"/>
              </a:ext>
            </a:extLst>
          </p:cNvPr>
          <p:cNvGrpSpPr/>
          <p:nvPr/>
        </p:nvGrpSpPr>
        <p:grpSpPr>
          <a:xfrm>
            <a:off x="2587835" y="72235"/>
            <a:ext cx="2559383" cy="2351742"/>
            <a:chOff x="2587835" y="72235"/>
            <a:chExt cx="2559383" cy="2351742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6B1254F-E646-4A2F-A234-4AECB54C6032}"/>
                </a:ext>
              </a:extLst>
            </p:cNvPr>
            <p:cNvSpPr/>
            <p:nvPr/>
          </p:nvSpPr>
          <p:spPr>
            <a:xfrm>
              <a:off x="4202245" y="1168837"/>
              <a:ext cx="202754" cy="216803"/>
            </a:xfrm>
            <a:custGeom>
              <a:avLst/>
              <a:gdLst/>
              <a:ahLst/>
              <a:cxnLst/>
              <a:rect l="l" t="t" r="r" b="b"/>
              <a:pathLst>
                <a:path w="337947" h="361364">
                  <a:moveTo>
                    <a:pt x="0" y="0"/>
                  </a:moveTo>
                  <a:lnTo>
                    <a:pt x="85535" y="0"/>
                  </a:lnTo>
                  <a:lnTo>
                    <a:pt x="170576" y="142968"/>
                  </a:lnTo>
                  <a:lnTo>
                    <a:pt x="253892" y="0"/>
                  </a:lnTo>
                  <a:lnTo>
                    <a:pt x="337947" y="0"/>
                  </a:lnTo>
                  <a:lnTo>
                    <a:pt x="205086" y="209769"/>
                  </a:lnTo>
                  <a:lnTo>
                    <a:pt x="205086" y="361364"/>
                  </a:lnTo>
                  <a:lnTo>
                    <a:pt x="132369" y="361364"/>
                  </a:lnTo>
                  <a:lnTo>
                    <a:pt x="132369" y="209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8607C01-84F3-4EDF-9425-CEBA56C96E7C}"/>
                </a:ext>
              </a:extLst>
            </p:cNvPr>
            <p:cNvSpPr/>
            <p:nvPr/>
          </p:nvSpPr>
          <p:spPr>
            <a:xfrm>
              <a:off x="3686899" y="1791786"/>
              <a:ext cx="201571" cy="216803"/>
            </a:xfrm>
            <a:custGeom>
              <a:avLst/>
              <a:gdLst/>
              <a:ahLst/>
              <a:cxnLst/>
              <a:rect l="l" t="t" r="r" b="b"/>
              <a:pathLst>
                <a:path w="335975" h="361364">
                  <a:moveTo>
                    <a:pt x="11585" y="0"/>
                  </a:moveTo>
                  <a:lnTo>
                    <a:pt x="96873" y="0"/>
                  </a:lnTo>
                  <a:lnTo>
                    <a:pt x="169343" y="116100"/>
                  </a:lnTo>
                  <a:lnTo>
                    <a:pt x="240334" y="0"/>
                  </a:lnTo>
                  <a:lnTo>
                    <a:pt x="324882" y="0"/>
                  </a:lnTo>
                  <a:lnTo>
                    <a:pt x="212480" y="175506"/>
                  </a:lnTo>
                  <a:lnTo>
                    <a:pt x="335975" y="361364"/>
                  </a:lnTo>
                  <a:lnTo>
                    <a:pt x="247975" y="361364"/>
                  </a:lnTo>
                  <a:lnTo>
                    <a:pt x="167864" y="236390"/>
                  </a:lnTo>
                  <a:lnTo>
                    <a:pt x="87506" y="361364"/>
                  </a:lnTo>
                  <a:lnTo>
                    <a:pt x="0" y="361364"/>
                  </a:lnTo>
                  <a:lnTo>
                    <a:pt x="123494" y="1727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12DFFD1-4436-407E-87E0-5ECA03BD49CE}"/>
                </a:ext>
              </a:extLst>
            </p:cNvPr>
            <p:cNvSpPr/>
            <p:nvPr/>
          </p:nvSpPr>
          <p:spPr>
            <a:xfrm>
              <a:off x="3331854" y="1900187"/>
              <a:ext cx="284536" cy="216803"/>
            </a:xfrm>
            <a:custGeom>
              <a:avLst/>
              <a:gdLst/>
              <a:ahLst/>
              <a:cxnLst/>
              <a:rect l="l" t="t" r="r" b="b"/>
              <a:pathLst>
                <a:path w="474259" h="361364">
                  <a:moveTo>
                    <a:pt x="0" y="0"/>
                  </a:moveTo>
                  <a:lnTo>
                    <a:pt x="74688" y="0"/>
                  </a:lnTo>
                  <a:lnTo>
                    <a:pt x="129164" y="248222"/>
                  </a:lnTo>
                  <a:lnTo>
                    <a:pt x="195225" y="0"/>
                  </a:lnTo>
                  <a:lnTo>
                    <a:pt x="281992" y="0"/>
                  </a:lnTo>
                  <a:lnTo>
                    <a:pt x="345341" y="252413"/>
                  </a:lnTo>
                  <a:lnTo>
                    <a:pt x="400803" y="0"/>
                  </a:lnTo>
                  <a:lnTo>
                    <a:pt x="474259" y="0"/>
                  </a:lnTo>
                  <a:lnTo>
                    <a:pt x="386506" y="361364"/>
                  </a:lnTo>
                  <a:lnTo>
                    <a:pt x="309106" y="361364"/>
                  </a:lnTo>
                  <a:lnTo>
                    <a:pt x="237129" y="91204"/>
                  </a:lnTo>
                  <a:lnTo>
                    <a:pt x="165399" y="361364"/>
                  </a:lnTo>
                  <a:lnTo>
                    <a:pt x="86273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5CEA947-AD73-4BA8-8A69-53DF2E5901D0}"/>
                </a:ext>
              </a:extLst>
            </p:cNvPr>
            <p:cNvSpPr/>
            <p:nvPr/>
          </p:nvSpPr>
          <p:spPr>
            <a:xfrm>
              <a:off x="4229371" y="2180207"/>
              <a:ext cx="201867" cy="216803"/>
            </a:xfrm>
            <a:custGeom>
              <a:avLst/>
              <a:gdLst/>
              <a:ahLst/>
              <a:cxnLst/>
              <a:rect l="l" t="t" r="r" b="b"/>
              <a:pathLst>
                <a:path w="336468" h="361364">
                  <a:moveTo>
                    <a:pt x="0" y="0"/>
                  </a:moveTo>
                  <a:lnTo>
                    <a:pt x="79126" y="0"/>
                  </a:lnTo>
                  <a:lnTo>
                    <a:pt x="170576" y="267449"/>
                  </a:lnTo>
                  <a:lnTo>
                    <a:pt x="259068" y="0"/>
                  </a:lnTo>
                  <a:lnTo>
                    <a:pt x="336468" y="0"/>
                  </a:lnTo>
                  <a:lnTo>
                    <a:pt x="207057" y="361364"/>
                  </a:lnTo>
                  <a:lnTo>
                    <a:pt x="129164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69E0A6E-F282-4B2E-B8D0-7CAF492CF90E}"/>
                </a:ext>
              </a:extLst>
            </p:cNvPr>
            <p:cNvSpPr/>
            <p:nvPr/>
          </p:nvSpPr>
          <p:spPr>
            <a:xfrm>
              <a:off x="4480483" y="1596308"/>
              <a:ext cx="172289" cy="216803"/>
            </a:xfrm>
            <a:custGeom>
              <a:avLst/>
              <a:gdLst/>
              <a:ahLst/>
              <a:cxnLst/>
              <a:rect l="l" t="t" r="r" b="b"/>
              <a:pathLst>
                <a:path w="287168" h="361364">
                  <a:moveTo>
                    <a:pt x="0" y="0"/>
                  </a:moveTo>
                  <a:lnTo>
                    <a:pt x="287168" y="0"/>
                  </a:lnTo>
                  <a:lnTo>
                    <a:pt x="287168" y="61131"/>
                  </a:lnTo>
                  <a:lnTo>
                    <a:pt x="180189" y="61131"/>
                  </a:lnTo>
                  <a:lnTo>
                    <a:pt x="180189" y="361364"/>
                  </a:lnTo>
                  <a:lnTo>
                    <a:pt x="107226" y="361364"/>
                  </a:lnTo>
                  <a:lnTo>
                    <a:pt x="107226" y="61131"/>
                  </a:lnTo>
                  <a:lnTo>
                    <a:pt x="0" y="61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6A83C5B-FB0D-4616-8946-E2C8BC3E2D8C}"/>
                </a:ext>
              </a:extLst>
            </p:cNvPr>
            <p:cNvSpPr/>
            <p:nvPr/>
          </p:nvSpPr>
          <p:spPr>
            <a:xfrm>
              <a:off x="4519816" y="1936926"/>
              <a:ext cx="176282" cy="224345"/>
            </a:xfrm>
            <a:custGeom>
              <a:avLst/>
              <a:gdLst/>
              <a:ahLst/>
              <a:cxnLst/>
              <a:rect l="l" t="t" r="r" b="b"/>
              <a:pathLst>
                <a:path w="293824" h="373935">
                  <a:moveTo>
                    <a:pt x="144940" y="0"/>
                  </a:moveTo>
                  <a:cubicBezTo>
                    <a:pt x="190296" y="0"/>
                    <a:pt x="224436" y="9942"/>
                    <a:pt x="247360" y="29826"/>
                  </a:cubicBezTo>
                  <a:cubicBezTo>
                    <a:pt x="270284" y="49710"/>
                    <a:pt x="282321" y="76249"/>
                    <a:pt x="283472" y="109444"/>
                  </a:cubicBezTo>
                  <a:lnTo>
                    <a:pt x="210509" y="112649"/>
                  </a:lnTo>
                  <a:cubicBezTo>
                    <a:pt x="207386" y="94079"/>
                    <a:pt x="200690" y="80727"/>
                    <a:pt x="190419" y="72593"/>
                  </a:cubicBezTo>
                  <a:cubicBezTo>
                    <a:pt x="180148" y="64459"/>
                    <a:pt x="164742" y="60391"/>
                    <a:pt x="144201" y="60391"/>
                  </a:cubicBezTo>
                  <a:cubicBezTo>
                    <a:pt x="123002" y="60391"/>
                    <a:pt x="106405" y="64746"/>
                    <a:pt x="94409" y="73456"/>
                  </a:cubicBezTo>
                  <a:cubicBezTo>
                    <a:pt x="86685" y="79043"/>
                    <a:pt x="82823" y="86520"/>
                    <a:pt x="82823" y="95887"/>
                  </a:cubicBezTo>
                  <a:cubicBezTo>
                    <a:pt x="82823" y="104432"/>
                    <a:pt x="86438" y="111745"/>
                    <a:pt x="93669" y="117825"/>
                  </a:cubicBezTo>
                  <a:cubicBezTo>
                    <a:pt x="102872" y="125549"/>
                    <a:pt x="125221" y="133601"/>
                    <a:pt x="160716" y="141982"/>
                  </a:cubicBezTo>
                  <a:cubicBezTo>
                    <a:pt x="196212" y="150363"/>
                    <a:pt x="222464" y="159031"/>
                    <a:pt x="239472" y="167987"/>
                  </a:cubicBezTo>
                  <a:cubicBezTo>
                    <a:pt x="256480" y="176943"/>
                    <a:pt x="269791" y="189186"/>
                    <a:pt x="279404" y="204715"/>
                  </a:cubicBezTo>
                  <a:cubicBezTo>
                    <a:pt x="289018" y="220244"/>
                    <a:pt x="293824" y="239430"/>
                    <a:pt x="293824" y="262272"/>
                  </a:cubicBezTo>
                  <a:cubicBezTo>
                    <a:pt x="293824" y="282978"/>
                    <a:pt x="288073" y="302369"/>
                    <a:pt x="276570" y="320445"/>
                  </a:cubicBezTo>
                  <a:cubicBezTo>
                    <a:pt x="265066" y="338522"/>
                    <a:pt x="248797" y="351956"/>
                    <a:pt x="227763" y="360747"/>
                  </a:cubicBezTo>
                  <a:cubicBezTo>
                    <a:pt x="206729" y="369539"/>
                    <a:pt x="180518" y="373935"/>
                    <a:pt x="149131" y="373935"/>
                  </a:cubicBezTo>
                  <a:cubicBezTo>
                    <a:pt x="103447" y="373935"/>
                    <a:pt x="68362" y="363377"/>
                    <a:pt x="43877" y="342260"/>
                  </a:cubicBezTo>
                  <a:cubicBezTo>
                    <a:pt x="19391" y="321144"/>
                    <a:pt x="4766" y="290373"/>
                    <a:pt x="0" y="249947"/>
                  </a:cubicBezTo>
                  <a:lnTo>
                    <a:pt x="70991" y="243045"/>
                  </a:lnTo>
                  <a:cubicBezTo>
                    <a:pt x="75264" y="266873"/>
                    <a:pt x="83933" y="284375"/>
                    <a:pt x="96997" y="295549"/>
                  </a:cubicBezTo>
                  <a:cubicBezTo>
                    <a:pt x="110061" y="306724"/>
                    <a:pt x="127686" y="312311"/>
                    <a:pt x="149870" y="312311"/>
                  </a:cubicBezTo>
                  <a:cubicBezTo>
                    <a:pt x="173370" y="312311"/>
                    <a:pt x="191076" y="307340"/>
                    <a:pt x="202990" y="297398"/>
                  </a:cubicBezTo>
                  <a:cubicBezTo>
                    <a:pt x="214904" y="287456"/>
                    <a:pt x="220861" y="275829"/>
                    <a:pt x="220861" y="262519"/>
                  </a:cubicBezTo>
                  <a:cubicBezTo>
                    <a:pt x="220861" y="253973"/>
                    <a:pt x="218355" y="246702"/>
                    <a:pt x="213343" y="240704"/>
                  </a:cubicBezTo>
                  <a:cubicBezTo>
                    <a:pt x="208331" y="234706"/>
                    <a:pt x="199580" y="229488"/>
                    <a:pt x="187091" y="225051"/>
                  </a:cubicBezTo>
                  <a:cubicBezTo>
                    <a:pt x="178546" y="222093"/>
                    <a:pt x="159073" y="216835"/>
                    <a:pt x="128672" y="209275"/>
                  </a:cubicBezTo>
                  <a:cubicBezTo>
                    <a:pt x="89561" y="199580"/>
                    <a:pt x="62118" y="187666"/>
                    <a:pt x="46342" y="173533"/>
                  </a:cubicBezTo>
                  <a:cubicBezTo>
                    <a:pt x="24157" y="153649"/>
                    <a:pt x="13065" y="129410"/>
                    <a:pt x="13065" y="100817"/>
                  </a:cubicBezTo>
                  <a:cubicBezTo>
                    <a:pt x="13065" y="82412"/>
                    <a:pt x="18282" y="65198"/>
                    <a:pt x="28717" y="49176"/>
                  </a:cubicBezTo>
                  <a:cubicBezTo>
                    <a:pt x="39152" y="33153"/>
                    <a:pt x="54188" y="20952"/>
                    <a:pt x="73826" y="12571"/>
                  </a:cubicBezTo>
                  <a:cubicBezTo>
                    <a:pt x="93464" y="4190"/>
                    <a:pt x="117168" y="0"/>
                    <a:pt x="1449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F34EB3-D7A3-4B06-9CA7-01B671DE5ED1}"/>
                </a:ext>
              </a:extLst>
            </p:cNvPr>
            <p:cNvSpPr/>
            <p:nvPr/>
          </p:nvSpPr>
          <p:spPr>
            <a:xfrm>
              <a:off x="4817915" y="1608165"/>
              <a:ext cx="194916" cy="216803"/>
            </a:xfrm>
            <a:custGeom>
              <a:avLst/>
              <a:gdLst/>
              <a:ahLst/>
              <a:cxnLst/>
              <a:rect l="l" t="t" r="r" b="b"/>
              <a:pathLst>
                <a:path w="324883" h="361364">
                  <a:moveTo>
                    <a:pt x="72963" y="61131"/>
                  </a:moveTo>
                  <a:lnTo>
                    <a:pt x="72963" y="152828"/>
                  </a:lnTo>
                  <a:lnTo>
                    <a:pt x="126946" y="152828"/>
                  </a:lnTo>
                  <a:cubicBezTo>
                    <a:pt x="161948" y="152828"/>
                    <a:pt x="183804" y="151349"/>
                    <a:pt x="192514" y="148391"/>
                  </a:cubicBezTo>
                  <a:cubicBezTo>
                    <a:pt x="201223" y="145433"/>
                    <a:pt x="208043" y="140339"/>
                    <a:pt x="212973" y="133108"/>
                  </a:cubicBezTo>
                  <a:cubicBezTo>
                    <a:pt x="217903" y="125878"/>
                    <a:pt x="220368" y="116839"/>
                    <a:pt x="220368" y="105994"/>
                  </a:cubicBezTo>
                  <a:cubicBezTo>
                    <a:pt x="220368" y="93833"/>
                    <a:pt x="217122" y="84014"/>
                    <a:pt x="210632" y="76537"/>
                  </a:cubicBezTo>
                  <a:cubicBezTo>
                    <a:pt x="204140" y="69060"/>
                    <a:pt x="194979" y="64336"/>
                    <a:pt x="183147" y="62364"/>
                  </a:cubicBezTo>
                  <a:cubicBezTo>
                    <a:pt x="177231" y="61542"/>
                    <a:pt x="159483" y="61131"/>
                    <a:pt x="129904" y="61131"/>
                  </a:cubicBezTo>
                  <a:close/>
                  <a:moveTo>
                    <a:pt x="0" y="0"/>
                  </a:moveTo>
                  <a:lnTo>
                    <a:pt x="153568" y="0"/>
                  </a:lnTo>
                  <a:cubicBezTo>
                    <a:pt x="192185" y="0"/>
                    <a:pt x="220245" y="3246"/>
                    <a:pt x="237746" y="9737"/>
                  </a:cubicBezTo>
                  <a:cubicBezTo>
                    <a:pt x="255247" y="16228"/>
                    <a:pt x="269256" y="27772"/>
                    <a:pt x="279774" y="44369"/>
                  </a:cubicBezTo>
                  <a:cubicBezTo>
                    <a:pt x="290291" y="60967"/>
                    <a:pt x="295550" y="79947"/>
                    <a:pt x="295550" y="101310"/>
                  </a:cubicBezTo>
                  <a:cubicBezTo>
                    <a:pt x="295550" y="128425"/>
                    <a:pt x="287579" y="150815"/>
                    <a:pt x="271639" y="168480"/>
                  </a:cubicBezTo>
                  <a:cubicBezTo>
                    <a:pt x="255699" y="186146"/>
                    <a:pt x="231871" y="197280"/>
                    <a:pt x="200155" y="201881"/>
                  </a:cubicBezTo>
                  <a:cubicBezTo>
                    <a:pt x="215931" y="211083"/>
                    <a:pt x="228954" y="221190"/>
                    <a:pt x="239225" y="232200"/>
                  </a:cubicBezTo>
                  <a:cubicBezTo>
                    <a:pt x="249496" y="243210"/>
                    <a:pt x="263341" y="262765"/>
                    <a:pt x="280760" y="290866"/>
                  </a:cubicBezTo>
                  <a:lnTo>
                    <a:pt x="324883" y="361364"/>
                  </a:lnTo>
                  <a:lnTo>
                    <a:pt x="237623" y="361364"/>
                  </a:lnTo>
                  <a:lnTo>
                    <a:pt x="184873" y="282732"/>
                  </a:lnTo>
                  <a:cubicBezTo>
                    <a:pt x="166139" y="254631"/>
                    <a:pt x="153321" y="236924"/>
                    <a:pt x="146419" y="229612"/>
                  </a:cubicBezTo>
                  <a:cubicBezTo>
                    <a:pt x="139517" y="222299"/>
                    <a:pt x="132204" y="217287"/>
                    <a:pt x="124481" y="214575"/>
                  </a:cubicBezTo>
                  <a:cubicBezTo>
                    <a:pt x="116757" y="211864"/>
                    <a:pt x="104515" y="210508"/>
                    <a:pt x="87753" y="210508"/>
                  </a:cubicBezTo>
                  <a:lnTo>
                    <a:pt x="72963" y="210508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ED1C6F6-850A-4BD9-8346-3688CEEBDF8B}"/>
                </a:ext>
              </a:extLst>
            </p:cNvPr>
            <p:cNvSpPr/>
            <p:nvPr/>
          </p:nvSpPr>
          <p:spPr>
            <a:xfrm>
              <a:off x="3776541" y="2181737"/>
              <a:ext cx="175647" cy="242240"/>
            </a:xfrm>
            <a:custGeom>
              <a:avLst/>
              <a:gdLst/>
              <a:ahLst/>
              <a:cxnLst/>
              <a:rect l="l" t="t" r="r" b="b"/>
              <a:pathLst>
                <a:path w="364075" h="403761">
                  <a:moveTo>
                    <a:pt x="175259" y="62363"/>
                  </a:moveTo>
                  <a:cubicBezTo>
                    <a:pt x="145515" y="62363"/>
                    <a:pt x="121399" y="72716"/>
                    <a:pt x="102912" y="93422"/>
                  </a:cubicBezTo>
                  <a:cubicBezTo>
                    <a:pt x="84425" y="114128"/>
                    <a:pt x="75181" y="145268"/>
                    <a:pt x="75181" y="186844"/>
                  </a:cubicBezTo>
                  <a:cubicBezTo>
                    <a:pt x="75181" y="229077"/>
                    <a:pt x="84425" y="260670"/>
                    <a:pt x="102912" y="281622"/>
                  </a:cubicBezTo>
                  <a:cubicBezTo>
                    <a:pt x="121399" y="302574"/>
                    <a:pt x="144775" y="313050"/>
                    <a:pt x="173041" y="313050"/>
                  </a:cubicBezTo>
                  <a:cubicBezTo>
                    <a:pt x="183558" y="313050"/>
                    <a:pt x="193500" y="311325"/>
                    <a:pt x="202867" y="307874"/>
                  </a:cubicBezTo>
                  <a:cubicBezTo>
                    <a:pt x="188077" y="298178"/>
                    <a:pt x="173041" y="290619"/>
                    <a:pt x="157758" y="285196"/>
                  </a:cubicBezTo>
                  <a:lnTo>
                    <a:pt x="178217" y="243538"/>
                  </a:lnTo>
                  <a:cubicBezTo>
                    <a:pt x="202209" y="251755"/>
                    <a:pt x="225133" y="264080"/>
                    <a:pt x="246989" y="280513"/>
                  </a:cubicBezTo>
                  <a:cubicBezTo>
                    <a:pt x="256356" y="269503"/>
                    <a:pt x="263382" y="256192"/>
                    <a:pt x="268065" y="240580"/>
                  </a:cubicBezTo>
                  <a:cubicBezTo>
                    <a:pt x="272748" y="224969"/>
                    <a:pt x="275090" y="207057"/>
                    <a:pt x="275090" y="186844"/>
                  </a:cubicBezTo>
                  <a:cubicBezTo>
                    <a:pt x="275090" y="145104"/>
                    <a:pt x="265887" y="113922"/>
                    <a:pt x="247482" y="93299"/>
                  </a:cubicBezTo>
                  <a:cubicBezTo>
                    <a:pt x="229077" y="72675"/>
                    <a:pt x="205003" y="62363"/>
                    <a:pt x="175259" y="62363"/>
                  </a:cubicBezTo>
                  <a:close/>
                  <a:moveTo>
                    <a:pt x="175752" y="0"/>
                  </a:moveTo>
                  <a:cubicBezTo>
                    <a:pt x="229324" y="0"/>
                    <a:pt x="271803" y="16392"/>
                    <a:pt x="303191" y="49176"/>
                  </a:cubicBezTo>
                  <a:cubicBezTo>
                    <a:pt x="334578" y="81960"/>
                    <a:pt x="350272" y="127849"/>
                    <a:pt x="350272" y="186844"/>
                  </a:cubicBezTo>
                  <a:cubicBezTo>
                    <a:pt x="350272" y="218067"/>
                    <a:pt x="345917" y="245510"/>
                    <a:pt x="337207" y="269174"/>
                  </a:cubicBezTo>
                  <a:cubicBezTo>
                    <a:pt x="330634" y="287250"/>
                    <a:pt x="320117" y="304752"/>
                    <a:pt x="305656" y="321678"/>
                  </a:cubicBezTo>
                  <a:cubicBezTo>
                    <a:pt x="323568" y="334496"/>
                    <a:pt x="343041" y="344684"/>
                    <a:pt x="364075" y="352243"/>
                  </a:cubicBezTo>
                  <a:lnTo>
                    <a:pt x="337207" y="403761"/>
                  </a:lnTo>
                  <a:cubicBezTo>
                    <a:pt x="326197" y="400475"/>
                    <a:pt x="315433" y="395955"/>
                    <a:pt x="304916" y="390204"/>
                  </a:cubicBezTo>
                  <a:cubicBezTo>
                    <a:pt x="302615" y="389054"/>
                    <a:pt x="286429" y="378372"/>
                    <a:pt x="256356" y="358159"/>
                  </a:cubicBezTo>
                  <a:cubicBezTo>
                    <a:pt x="232693" y="368512"/>
                    <a:pt x="206482" y="373689"/>
                    <a:pt x="177724" y="373689"/>
                  </a:cubicBezTo>
                  <a:cubicBezTo>
                    <a:pt x="122180" y="373689"/>
                    <a:pt x="78673" y="357338"/>
                    <a:pt x="47204" y="324636"/>
                  </a:cubicBezTo>
                  <a:cubicBezTo>
                    <a:pt x="15734" y="291934"/>
                    <a:pt x="0" y="246003"/>
                    <a:pt x="0" y="186844"/>
                  </a:cubicBezTo>
                  <a:cubicBezTo>
                    <a:pt x="0" y="127849"/>
                    <a:pt x="15776" y="81960"/>
                    <a:pt x="47327" y="49176"/>
                  </a:cubicBezTo>
                  <a:cubicBezTo>
                    <a:pt x="78879" y="16392"/>
                    <a:pt x="121687" y="0"/>
                    <a:pt x="17575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9B8659-6732-4AAF-AAB9-56D7758CFEA1}"/>
                </a:ext>
              </a:extLst>
            </p:cNvPr>
            <p:cNvSpPr/>
            <p:nvPr/>
          </p:nvSpPr>
          <p:spPr>
            <a:xfrm>
              <a:off x="3001344" y="1987997"/>
              <a:ext cx="166078" cy="216803"/>
            </a:xfrm>
            <a:custGeom>
              <a:avLst/>
              <a:gdLst/>
              <a:ahLst/>
              <a:cxnLst/>
              <a:rect l="l" t="t" r="r" b="b"/>
              <a:pathLst>
                <a:path w="276815" h="361364">
                  <a:moveTo>
                    <a:pt x="72963" y="61131"/>
                  </a:moveTo>
                  <a:lnTo>
                    <a:pt x="72963" y="163674"/>
                  </a:lnTo>
                  <a:lnTo>
                    <a:pt x="112895" y="163674"/>
                  </a:lnTo>
                  <a:cubicBezTo>
                    <a:pt x="141653" y="163674"/>
                    <a:pt x="160880" y="161784"/>
                    <a:pt x="170575" y="158004"/>
                  </a:cubicBezTo>
                  <a:cubicBezTo>
                    <a:pt x="180271" y="154225"/>
                    <a:pt x="187871" y="148309"/>
                    <a:pt x="193376" y="140257"/>
                  </a:cubicBezTo>
                  <a:cubicBezTo>
                    <a:pt x="198881" y="132204"/>
                    <a:pt x="201634" y="122838"/>
                    <a:pt x="201634" y="112156"/>
                  </a:cubicBezTo>
                  <a:cubicBezTo>
                    <a:pt x="201634" y="99010"/>
                    <a:pt x="197772" y="88164"/>
                    <a:pt x="190049" y="79618"/>
                  </a:cubicBezTo>
                  <a:cubicBezTo>
                    <a:pt x="182325" y="71073"/>
                    <a:pt x="172547" y="65732"/>
                    <a:pt x="160715" y="63596"/>
                  </a:cubicBezTo>
                  <a:cubicBezTo>
                    <a:pt x="152006" y="61953"/>
                    <a:pt x="134505" y="61131"/>
                    <a:pt x="108212" y="61131"/>
                  </a:cubicBezTo>
                  <a:close/>
                  <a:moveTo>
                    <a:pt x="0" y="0"/>
                  </a:moveTo>
                  <a:lnTo>
                    <a:pt x="117086" y="0"/>
                  </a:lnTo>
                  <a:cubicBezTo>
                    <a:pt x="161455" y="0"/>
                    <a:pt x="190377" y="1808"/>
                    <a:pt x="203852" y="5423"/>
                  </a:cubicBezTo>
                  <a:cubicBezTo>
                    <a:pt x="224558" y="10846"/>
                    <a:pt x="241895" y="22637"/>
                    <a:pt x="255863" y="40795"/>
                  </a:cubicBezTo>
                  <a:cubicBezTo>
                    <a:pt x="269831" y="58954"/>
                    <a:pt x="276815" y="82412"/>
                    <a:pt x="276815" y="111170"/>
                  </a:cubicBezTo>
                  <a:cubicBezTo>
                    <a:pt x="276815" y="133355"/>
                    <a:pt x="272789" y="152006"/>
                    <a:pt x="264737" y="167125"/>
                  </a:cubicBezTo>
                  <a:cubicBezTo>
                    <a:pt x="256685" y="182243"/>
                    <a:pt x="246455" y="194116"/>
                    <a:pt x="234048" y="202744"/>
                  </a:cubicBezTo>
                  <a:cubicBezTo>
                    <a:pt x="221641" y="211371"/>
                    <a:pt x="209029" y="217081"/>
                    <a:pt x="196211" y="219875"/>
                  </a:cubicBezTo>
                  <a:cubicBezTo>
                    <a:pt x="178792" y="223326"/>
                    <a:pt x="153567" y="225052"/>
                    <a:pt x="120537" y="225052"/>
                  </a:cubicBezTo>
                  <a:lnTo>
                    <a:pt x="72963" y="225052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8F9449-1588-4E44-A011-8FF7100C01D7}"/>
                </a:ext>
              </a:extLst>
            </p:cNvPr>
            <p:cNvSpPr/>
            <p:nvPr/>
          </p:nvSpPr>
          <p:spPr>
            <a:xfrm>
              <a:off x="3955611" y="1896489"/>
              <a:ext cx="210296" cy="224197"/>
            </a:xfrm>
            <a:custGeom>
              <a:avLst/>
              <a:gdLst/>
              <a:ahLst/>
              <a:cxnLst/>
              <a:rect l="l" t="t" r="r" b="b"/>
              <a:pathLst>
                <a:path w="350518" h="373689">
                  <a:moveTo>
                    <a:pt x="175505" y="62363"/>
                  </a:moveTo>
                  <a:cubicBezTo>
                    <a:pt x="145433" y="62363"/>
                    <a:pt x="121194" y="72675"/>
                    <a:pt x="102789" y="93299"/>
                  </a:cubicBezTo>
                  <a:cubicBezTo>
                    <a:pt x="84384" y="113922"/>
                    <a:pt x="75181" y="145022"/>
                    <a:pt x="75181" y="186598"/>
                  </a:cubicBezTo>
                  <a:cubicBezTo>
                    <a:pt x="75181" y="227516"/>
                    <a:pt x="84630" y="258534"/>
                    <a:pt x="103528" y="279650"/>
                  </a:cubicBezTo>
                  <a:cubicBezTo>
                    <a:pt x="122426" y="300767"/>
                    <a:pt x="146419" y="311325"/>
                    <a:pt x="175505" y="311325"/>
                  </a:cubicBezTo>
                  <a:cubicBezTo>
                    <a:pt x="204592" y="311325"/>
                    <a:pt x="228461" y="300849"/>
                    <a:pt x="247113" y="279897"/>
                  </a:cubicBezTo>
                  <a:cubicBezTo>
                    <a:pt x="265764" y="258944"/>
                    <a:pt x="275090" y="227516"/>
                    <a:pt x="275090" y="185612"/>
                  </a:cubicBezTo>
                  <a:cubicBezTo>
                    <a:pt x="275090" y="144200"/>
                    <a:pt x="266011" y="113306"/>
                    <a:pt x="247852" y="92929"/>
                  </a:cubicBezTo>
                  <a:cubicBezTo>
                    <a:pt x="229693" y="72552"/>
                    <a:pt x="205578" y="62363"/>
                    <a:pt x="175505" y="62363"/>
                  </a:cubicBezTo>
                  <a:close/>
                  <a:moveTo>
                    <a:pt x="174766" y="0"/>
                  </a:moveTo>
                  <a:cubicBezTo>
                    <a:pt x="228009" y="0"/>
                    <a:pt x="270612" y="16515"/>
                    <a:pt x="302574" y="49546"/>
                  </a:cubicBezTo>
                  <a:cubicBezTo>
                    <a:pt x="334537" y="82576"/>
                    <a:pt x="350518" y="128507"/>
                    <a:pt x="350518" y="187337"/>
                  </a:cubicBezTo>
                  <a:cubicBezTo>
                    <a:pt x="350518" y="245675"/>
                    <a:pt x="334660" y="291318"/>
                    <a:pt x="302944" y="324266"/>
                  </a:cubicBezTo>
                  <a:cubicBezTo>
                    <a:pt x="271228" y="357214"/>
                    <a:pt x="228831" y="373689"/>
                    <a:pt x="175752" y="373689"/>
                  </a:cubicBezTo>
                  <a:cubicBezTo>
                    <a:pt x="122016" y="373689"/>
                    <a:pt x="79290" y="357297"/>
                    <a:pt x="47574" y="324512"/>
                  </a:cubicBezTo>
                  <a:cubicBezTo>
                    <a:pt x="15858" y="291728"/>
                    <a:pt x="0" y="246579"/>
                    <a:pt x="0" y="189063"/>
                  </a:cubicBezTo>
                  <a:cubicBezTo>
                    <a:pt x="0" y="152252"/>
                    <a:pt x="5505" y="121358"/>
                    <a:pt x="16515" y="96380"/>
                  </a:cubicBezTo>
                  <a:cubicBezTo>
                    <a:pt x="24732" y="77975"/>
                    <a:pt x="35947" y="61460"/>
                    <a:pt x="50162" y="46834"/>
                  </a:cubicBezTo>
                  <a:cubicBezTo>
                    <a:pt x="64377" y="32209"/>
                    <a:pt x="79947" y="21363"/>
                    <a:pt x="96873" y="14297"/>
                  </a:cubicBezTo>
                  <a:cubicBezTo>
                    <a:pt x="119386" y="4765"/>
                    <a:pt x="145351" y="0"/>
                    <a:pt x="174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01BC0BD-028F-4510-B5CB-5204A4C60CB2}"/>
                </a:ext>
              </a:extLst>
            </p:cNvPr>
            <p:cNvSpPr/>
            <p:nvPr/>
          </p:nvSpPr>
          <p:spPr>
            <a:xfrm>
              <a:off x="4243061" y="698849"/>
              <a:ext cx="171993" cy="216803"/>
            </a:xfrm>
            <a:custGeom>
              <a:avLst/>
              <a:gdLst/>
              <a:ahLst/>
              <a:cxnLst/>
              <a:rect l="l" t="t" r="r" b="b"/>
              <a:pathLst>
                <a:path w="286676" h="361364">
                  <a:moveTo>
                    <a:pt x="0" y="0"/>
                  </a:moveTo>
                  <a:lnTo>
                    <a:pt x="70991" y="0"/>
                  </a:lnTo>
                  <a:lnTo>
                    <a:pt x="218889" y="241320"/>
                  </a:lnTo>
                  <a:lnTo>
                    <a:pt x="218889" y="0"/>
                  </a:lnTo>
                  <a:lnTo>
                    <a:pt x="286676" y="0"/>
                  </a:lnTo>
                  <a:lnTo>
                    <a:pt x="286676" y="361364"/>
                  </a:lnTo>
                  <a:lnTo>
                    <a:pt x="213466" y="361364"/>
                  </a:lnTo>
                  <a:lnTo>
                    <a:pt x="67787" y="125713"/>
                  </a:lnTo>
                  <a:lnTo>
                    <a:pt x="67787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B51CB5C-B455-4A0D-AB59-4A05DC49BC69}"/>
                </a:ext>
              </a:extLst>
            </p:cNvPr>
            <p:cNvSpPr/>
            <p:nvPr/>
          </p:nvSpPr>
          <p:spPr>
            <a:xfrm>
              <a:off x="3438171" y="180637"/>
              <a:ext cx="209409" cy="216803"/>
            </a:xfrm>
            <a:custGeom>
              <a:avLst/>
              <a:gdLst/>
              <a:ahLst/>
              <a:cxnLst/>
              <a:rect l="l" t="t" r="r" b="b"/>
              <a:pathLst>
                <a:path w="349039" h="361364">
                  <a:moveTo>
                    <a:pt x="0" y="0"/>
                  </a:moveTo>
                  <a:lnTo>
                    <a:pt x="109198" y="0"/>
                  </a:lnTo>
                  <a:lnTo>
                    <a:pt x="174766" y="246497"/>
                  </a:lnTo>
                  <a:lnTo>
                    <a:pt x="239594" y="0"/>
                  </a:lnTo>
                  <a:lnTo>
                    <a:pt x="349039" y="0"/>
                  </a:lnTo>
                  <a:lnTo>
                    <a:pt x="349039" y="361364"/>
                  </a:lnTo>
                  <a:lnTo>
                    <a:pt x="281252" y="361364"/>
                  </a:lnTo>
                  <a:lnTo>
                    <a:pt x="281252" y="76907"/>
                  </a:lnTo>
                  <a:lnTo>
                    <a:pt x="209522" y="361364"/>
                  </a:lnTo>
                  <a:lnTo>
                    <a:pt x="139270" y="361364"/>
                  </a:lnTo>
                  <a:lnTo>
                    <a:pt x="67786" y="76907"/>
                  </a:lnTo>
                  <a:lnTo>
                    <a:pt x="67786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D45E72-7835-41DB-BFED-694085D26124}"/>
                </a:ext>
              </a:extLst>
            </p:cNvPr>
            <p:cNvSpPr/>
            <p:nvPr/>
          </p:nvSpPr>
          <p:spPr>
            <a:xfrm>
              <a:off x="4721992" y="937383"/>
              <a:ext cx="195507" cy="216803"/>
            </a:xfrm>
            <a:custGeom>
              <a:avLst/>
              <a:gdLst/>
              <a:ahLst/>
              <a:cxnLst/>
              <a:rect l="l" t="t" r="r" b="b"/>
              <a:pathLst>
                <a:path w="325868" h="361364">
                  <a:moveTo>
                    <a:pt x="0" y="0"/>
                  </a:moveTo>
                  <a:lnTo>
                    <a:pt x="72963" y="0"/>
                  </a:lnTo>
                  <a:lnTo>
                    <a:pt x="72963" y="160469"/>
                  </a:lnTo>
                  <a:lnTo>
                    <a:pt x="220368" y="0"/>
                  </a:lnTo>
                  <a:lnTo>
                    <a:pt x="318473" y="0"/>
                  </a:lnTo>
                  <a:lnTo>
                    <a:pt x="182407" y="140750"/>
                  </a:lnTo>
                  <a:lnTo>
                    <a:pt x="325868" y="361364"/>
                  </a:lnTo>
                  <a:lnTo>
                    <a:pt x="231460" y="361364"/>
                  </a:lnTo>
                  <a:lnTo>
                    <a:pt x="132122" y="191774"/>
                  </a:lnTo>
                  <a:lnTo>
                    <a:pt x="72963" y="252166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14A57C8-AEF6-4654-A54B-3F58B8D38DD6}"/>
                </a:ext>
              </a:extLst>
            </p:cNvPr>
            <p:cNvSpPr/>
            <p:nvPr/>
          </p:nvSpPr>
          <p:spPr>
            <a:xfrm>
              <a:off x="3950174" y="750010"/>
              <a:ext cx="138718" cy="220501"/>
            </a:xfrm>
            <a:custGeom>
              <a:avLst/>
              <a:gdLst/>
              <a:ahLst/>
              <a:cxnLst/>
              <a:rect l="l" t="t" r="r" b="b"/>
              <a:pathLst>
                <a:path w="231214" h="367527">
                  <a:moveTo>
                    <a:pt x="158498" y="0"/>
                  </a:moveTo>
                  <a:lnTo>
                    <a:pt x="231214" y="0"/>
                  </a:lnTo>
                  <a:lnTo>
                    <a:pt x="231214" y="228749"/>
                  </a:lnTo>
                  <a:cubicBezTo>
                    <a:pt x="231214" y="258657"/>
                    <a:pt x="228585" y="281664"/>
                    <a:pt x="223326" y="297768"/>
                  </a:cubicBezTo>
                  <a:cubicBezTo>
                    <a:pt x="216260" y="318802"/>
                    <a:pt x="203442" y="335687"/>
                    <a:pt x="184873" y="348423"/>
                  </a:cubicBezTo>
                  <a:cubicBezTo>
                    <a:pt x="166304" y="361159"/>
                    <a:pt x="141818" y="367527"/>
                    <a:pt x="111417" y="367527"/>
                  </a:cubicBezTo>
                  <a:cubicBezTo>
                    <a:pt x="75757" y="367527"/>
                    <a:pt x="48314" y="357543"/>
                    <a:pt x="29087" y="337577"/>
                  </a:cubicBezTo>
                  <a:cubicBezTo>
                    <a:pt x="9860" y="317611"/>
                    <a:pt x="165" y="288319"/>
                    <a:pt x="0" y="249701"/>
                  </a:cubicBezTo>
                  <a:lnTo>
                    <a:pt x="68773" y="241813"/>
                  </a:lnTo>
                  <a:cubicBezTo>
                    <a:pt x="69595" y="262519"/>
                    <a:pt x="72635" y="277144"/>
                    <a:pt x="77893" y="285690"/>
                  </a:cubicBezTo>
                  <a:cubicBezTo>
                    <a:pt x="85781" y="298672"/>
                    <a:pt x="97778" y="305163"/>
                    <a:pt x="113882" y="305163"/>
                  </a:cubicBezTo>
                  <a:cubicBezTo>
                    <a:pt x="130151" y="305163"/>
                    <a:pt x="141654" y="300521"/>
                    <a:pt x="148391" y="291236"/>
                  </a:cubicBezTo>
                  <a:cubicBezTo>
                    <a:pt x="155129" y="281951"/>
                    <a:pt x="158498" y="262683"/>
                    <a:pt x="158498" y="23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3490AC2-7BF4-4BE8-8D8A-B5ABEBC00577}"/>
                </a:ext>
              </a:extLst>
            </p:cNvPr>
            <p:cNvSpPr/>
            <p:nvPr/>
          </p:nvSpPr>
          <p:spPr>
            <a:xfrm>
              <a:off x="4028921" y="1435575"/>
              <a:ext cx="173324" cy="216803"/>
            </a:xfrm>
            <a:custGeom>
              <a:avLst/>
              <a:gdLst/>
              <a:ahLst/>
              <a:cxnLst/>
              <a:rect l="l" t="t" r="r" b="b"/>
              <a:pathLst>
                <a:path w="288894" h="361364">
                  <a:moveTo>
                    <a:pt x="0" y="0"/>
                  </a:moveTo>
                  <a:lnTo>
                    <a:pt x="72963" y="0"/>
                  </a:lnTo>
                  <a:lnTo>
                    <a:pt x="72963" y="142229"/>
                  </a:lnTo>
                  <a:lnTo>
                    <a:pt x="215931" y="142229"/>
                  </a:lnTo>
                  <a:lnTo>
                    <a:pt x="215931" y="0"/>
                  </a:lnTo>
                  <a:lnTo>
                    <a:pt x="288894" y="0"/>
                  </a:lnTo>
                  <a:lnTo>
                    <a:pt x="288894" y="361364"/>
                  </a:lnTo>
                  <a:lnTo>
                    <a:pt x="215931" y="361364"/>
                  </a:lnTo>
                  <a:lnTo>
                    <a:pt x="215931" y="203360"/>
                  </a:lnTo>
                  <a:lnTo>
                    <a:pt x="72963" y="203360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CAE8C06-3471-4FBC-96A1-0EA48483F6DE}"/>
                </a:ext>
              </a:extLst>
            </p:cNvPr>
            <p:cNvSpPr/>
            <p:nvPr/>
          </p:nvSpPr>
          <p:spPr>
            <a:xfrm>
              <a:off x="4944464" y="1255086"/>
              <a:ext cx="202754" cy="224197"/>
            </a:xfrm>
            <a:custGeom>
              <a:avLst/>
              <a:gdLst/>
              <a:ahLst/>
              <a:cxnLst/>
              <a:rect l="l" t="t" r="r" b="b"/>
              <a:pathLst>
                <a:path w="337947" h="373689">
                  <a:moveTo>
                    <a:pt x="179450" y="0"/>
                  </a:moveTo>
                  <a:cubicBezTo>
                    <a:pt x="224312" y="0"/>
                    <a:pt x="259356" y="9408"/>
                    <a:pt x="284581" y="28224"/>
                  </a:cubicBezTo>
                  <a:cubicBezTo>
                    <a:pt x="309805" y="47040"/>
                    <a:pt x="326033" y="73045"/>
                    <a:pt x="333264" y="106240"/>
                  </a:cubicBezTo>
                  <a:lnTo>
                    <a:pt x="260794" y="119797"/>
                  </a:lnTo>
                  <a:cubicBezTo>
                    <a:pt x="255699" y="102049"/>
                    <a:pt x="246127" y="88040"/>
                    <a:pt x="232077" y="77769"/>
                  </a:cubicBezTo>
                  <a:cubicBezTo>
                    <a:pt x="218027" y="67499"/>
                    <a:pt x="200484" y="62363"/>
                    <a:pt x="179450" y="62363"/>
                  </a:cubicBezTo>
                  <a:cubicBezTo>
                    <a:pt x="147570" y="62363"/>
                    <a:pt x="122221" y="72470"/>
                    <a:pt x="103406" y="92682"/>
                  </a:cubicBezTo>
                  <a:cubicBezTo>
                    <a:pt x="84590" y="112895"/>
                    <a:pt x="75182" y="142886"/>
                    <a:pt x="75182" y="182654"/>
                  </a:cubicBezTo>
                  <a:cubicBezTo>
                    <a:pt x="75182" y="225544"/>
                    <a:pt x="84713" y="257712"/>
                    <a:pt x="103775" y="279157"/>
                  </a:cubicBezTo>
                  <a:cubicBezTo>
                    <a:pt x="122838" y="300602"/>
                    <a:pt x="147816" y="311325"/>
                    <a:pt x="178710" y="311325"/>
                  </a:cubicBezTo>
                  <a:cubicBezTo>
                    <a:pt x="193993" y="311325"/>
                    <a:pt x="209317" y="308326"/>
                    <a:pt x="224682" y="302328"/>
                  </a:cubicBezTo>
                  <a:cubicBezTo>
                    <a:pt x="240047" y="296330"/>
                    <a:pt x="253234" y="289058"/>
                    <a:pt x="264245" y="280513"/>
                  </a:cubicBezTo>
                  <a:lnTo>
                    <a:pt x="264245" y="234664"/>
                  </a:lnTo>
                  <a:lnTo>
                    <a:pt x="180682" y="234664"/>
                  </a:lnTo>
                  <a:lnTo>
                    <a:pt x="180682" y="173780"/>
                  </a:lnTo>
                  <a:lnTo>
                    <a:pt x="337947" y="173780"/>
                  </a:lnTo>
                  <a:lnTo>
                    <a:pt x="337947" y="317734"/>
                  </a:lnTo>
                  <a:cubicBezTo>
                    <a:pt x="322664" y="332524"/>
                    <a:pt x="300521" y="345547"/>
                    <a:pt x="271516" y="356804"/>
                  </a:cubicBezTo>
                  <a:cubicBezTo>
                    <a:pt x="242512" y="368060"/>
                    <a:pt x="213138" y="373689"/>
                    <a:pt x="183394" y="373689"/>
                  </a:cubicBezTo>
                  <a:cubicBezTo>
                    <a:pt x="145598" y="373689"/>
                    <a:pt x="112649" y="365760"/>
                    <a:pt x="84549" y="349902"/>
                  </a:cubicBezTo>
                  <a:cubicBezTo>
                    <a:pt x="56448" y="334044"/>
                    <a:pt x="35331" y="311366"/>
                    <a:pt x="21199" y="281869"/>
                  </a:cubicBezTo>
                  <a:cubicBezTo>
                    <a:pt x="7067" y="252371"/>
                    <a:pt x="0" y="220286"/>
                    <a:pt x="0" y="185612"/>
                  </a:cubicBezTo>
                  <a:cubicBezTo>
                    <a:pt x="0" y="147980"/>
                    <a:pt x="7888" y="114538"/>
                    <a:pt x="23664" y="85288"/>
                  </a:cubicBezTo>
                  <a:cubicBezTo>
                    <a:pt x="39440" y="56037"/>
                    <a:pt x="62528" y="33605"/>
                    <a:pt x="92930" y="17994"/>
                  </a:cubicBezTo>
                  <a:cubicBezTo>
                    <a:pt x="116100" y="5998"/>
                    <a:pt x="144940" y="0"/>
                    <a:pt x="179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487B0B-798A-4C24-BDEF-30205F3BA39D}"/>
                </a:ext>
              </a:extLst>
            </p:cNvPr>
            <p:cNvSpPr/>
            <p:nvPr/>
          </p:nvSpPr>
          <p:spPr>
            <a:xfrm>
              <a:off x="4551709" y="1201880"/>
              <a:ext cx="148627" cy="216803"/>
            </a:xfrm>
            <a:custGeom>
              <a:avLst/>
              <a:gdLst/>
              <a:ahLst/>
              <a:cxnLst/>
              <a:rect l="l" t="t" r="r" b="b"/>
              <a:pathLst>
                <a:path w="247729" h="361364">
                  <a:moveTo>
                    <a:pt x="0" y="0"/>
                  </a:moveTo>
                  <a:lnTo>
                    <a:pt x="247729" y="0"/>
                  </a:lnTo>
                  <a:lnTo>
                    <a:pt x="247729" y="61131"/>
                  </a:lnTo>
                  <a:lnTo>
                    <a:pt x="72963" y="61131"/>
                  </a:lnTo>
                  <a:lnTo>
                    <a:pt x="72963" y="146666"/>
                  </a:lnTo>
                  <a:lnTo>
                    <a:pt x="223819" y="146666"/>
                  </a:lnTo>
                  <a:lnTo>
                    <a:pt x="223819" y="207797"/>
                  </a:lnTo>
                  <a:lnTo>
                    <a:pt x="72963" y="207797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36A18AB-B8A6-4CB8-AA41-C6961529C611}"/>
                </a:ext>
              </a:extLst>
            </p:cNvPr>
            <p:cNvSpPr/>
            <p:nvPr/>
          </p:nvSpPr>
          <p:spPr>
            <a:xfrm>
              <a:off x="3687931" y="615962"/>
              <a:ext cx="164894" cy="216803"/>
            </a:xfrm>
            <a:custGeom>
              <a:avLst/>
              <a:gdLst/>
              <a:ahLst/>
              <a:cxnLst/>
              <a:rect l="l" t="t" r="r" b="b"/>
              <a:pathLst>
                <a:path w="274843" h="361364">
                  <a:moveTo>
                    <a:pt x="0" y="0"/>
                  </a:moveTo>
                  <a:lnTo>
                    <a:pt x="267941" y="0"/>
                  </a:lnTo>
                  <a:lnTo>
                    <a:pt x="267941" y="61131"/>
                  </a:lnTo>
                  <a:lnTo>
                    <a:pt x="72963" y="61131"/>
                  </a:lnTo>
                  <a:lnTo>
                    <a:pt x="72963" y="141243"/>
                  </a:lnTo>
                  <a:lnTo>
                    <a:pt x="254384" y="141243"/>
                  </a:lnTo>
                  <a:lnTo>
                    <a:pt x="254384" y="202127"/>
                  </a:lnTo>
                  <a:lnTo>
                    <a:pt x="72963" y="202127"/>
                  </a:lnTo>
                  <a:lnTo>
                    <a:pt x="72963" y="300479"/>
                  </a:lnTo>
                  <a:lnTo>
                    <a:pt x="274843" y="300479"/>
                  </a:lnTo>
                  <a:lnTo>
                    <a:pt x="27484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EBC335C-19B1-45C6-AFE8-B401752F9780}"/>
                </a:ext>
              </a:extLst>
            </p:cNvPr>
            <p:cNvSpPr/>
            <p:nvPr/>
          </p:nvSpPr>
          <p:spPr>
            <a:xfrm>
              <a:off x="2587835" y="195960"/>
              <a:ext cx="181754" cy="216803"/>
            </a:xfrm>
            <a:custGeom>
              <a:avLst/>
              <a:gdLst/>
              <a:ahLst/>
              <a:cxnLst/>
              <a:rect l="l" t="t" r="r" b="b"/>
              <a:pathLst>
                <a:path w="302945" h="361364">
                  <a:moveTo>
                    <a:pt x="72963" y="61131"/>
                  </a:moveTo>
                  <a:lnTo>
                    <a:pt x="72963" y="300479"/>
                  </a:lnTo>
                  <a:lnTo>
                    <a:pt x="127439" y="300479"/>
                  </a:lnTo>
                  <a:cubicBezTo>
                    <a:pt x="147816" y="300479"/>
                    <a:pt x="162523" y="299329"/>
                    <a:pt x="171562" y="297029"/>
                  </a:cubicBezTo>
                  <a:cubicBezTo>
                    <a:pt x="183394" y="294071"/>
                    <a:pt x="193212" y="289058"/>
                    <a:pt x="201018" y="281992"/>
                  </a:cubicBezTo>
                  <a:cubicBezTo>
                    <a:pt x="208824" y="274926"/>
                    <a:pt x="215192" y="263300"/>
                    <a:pt x="220122" y="247113"/>
                  </a:cubicBezTo>
                  <a:cubicBezTo>
                    <a:pt x="225052" y="230926"/>
                    <a:pt x="227517" y="208865"/>
                    <a:pt x="227517" y="180929"/>
                  </a:cubicBezTo>
                  <a:cubicBezTo>
                    <a:pt x="227517" y="152992"/>
                    <a:pt x="225052" y="131547"/>
                    <a:pt x="220122" y="116593"/>
                  </a:cubicBezTo>
                  <a:cubicBezTo>
                    <a:pt x="215192" y="101639"/>
                    <a:pt x="208290" y="89971"/>
                    <a:pt x="199416" y="81591"/>
                  </a:cubicBezTo>
                  <a:cubicBezTo>
                    <a:pt x="190542" y="73210"/>
                    <a:pt x="179285" y="67540"/>
                    <a:pt x="165646" y="64582"/>
                  </a:cubicBezTo>
                  <a:cubicBezTo>
                    <a:pt x="155457" y="62282"/>
                    <a:pt x="135491" y="61131"/>
                    <a:pt x="105747" y="61131"/>
                  </a:cubicBezTo>
                  <a:close/>
                  <a:moveTo>
                    <a:pt x="0" y="0"/>
                  </a:moveTo>
                  <a:lnTo>
                    <a:pt x="133355" y="0"/>
                  </a:lnTo>
                  <a:cubicBezTo>
                    <a:pt x="163427" y="0"/>
                    <a:pt x="186352" y="2301"/>
                    <a:pt x="202127" y="6902"/>
                  </a:cubicBezTo>
                  <a:cubicBezTo>
                    <a:pt x="223326" y="13147"/>
                    <a:pt x="241485" y="24239"/>
                    <a:pt x="256603" y="40179"/>
                  </a:cubicBezTo>
                  <a:cubicBezTo>
                    <a:pt x="271721" y="56119"/>
                    <a:pt x="283225" y="75634"/>
                    <a:pt x="291113" y="98722"/>
                  </a:cubicBezTo>
                  <a:cubicBezTo>
                    <a:pt x="299001" y="121811"/>
                    <a:pt x="302945" y="150281"/>
                    <a:pt x="302945" y="184133"/>
                  </a:cubicBezTo>
                  <a:cubicBezTo>
                    <a:pt x="302945" y="213877"/>
                    <a:pt x="299247" y="239513"/>
                    <a:pt x="291852" y="261040"/>
                  </a:cubicBezTo>
                  <a:cubicBezTo>
                    <a:pt x="282814" y="287333"/>
                    <a:pt x="269914" y="308614"/>
                    <a:pt x="253152" y="324883"/>
                  </a:cubicBezTo>
                  <a:cubicBezTo>
                    <a:pt x="240499" y="337207"/>
                    <a:pt x="223408" y="346821"/>
                    <a:pt x="201881" y="353723"/>
                  </a:cubicBezTo>
                  <a:cubicBezTo>
                    <a:pt x="185776" y="358817"/>
                    <a:pt x="164249" y="361364"/>
                    <a:pt x="137299" y="361364"/>
                  </a:cubicBez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5F6F28-1CCF-49FE-AEFC-73E86CA913E0}"/>
                </a:ext>
              </a:extLst>
            </p:cNvPr>
            <p:cNvSpPr/>
            <p:nvPr/>
          </p:nvSpPr>
          <p:spPr>
            <a:xfrm>
              <a:off x="4551709" y="643382"/>
              <a:ext cx="188852" cy="224197"/>
            </a:xfrm>
            <a:custGeom>
              <a:avLst/>
              <a:gdLst/>
              <a:ahLst/>
              <a:cxnLst/>
              <a:rect l="l" t="t" r="r" b="b"/>
              <a:pathLst>
                <a:path w="314776" h="373689">
                  <a:moveTo>
                    <a:pt x="169097" y="0"/>
                  </a:moveTo>
                  <a:cubicBezTo>
                    <a:pt x="213301" y="0"/>
                    <a:pt x="249208" y="13064"/>
                    <a:pt x="276816" y="39193"/>
                  </a:cubicBezTo>
                  <a:cubicBezTo>
                    <a:pt x="293249" y="54640"/>
                    <a:pt x="305573" y="76824"/>
                    <a:pt x="313790" y="105747"/>
                  </a:cubicBezTo>
                  <a:lnTo>
                    <a:pt x="241567" y="123002"/>
                  </a:lnTo>
                  <a:cubicBezTo>
                    <a:pt x="237294" y="104268"/>
                    <a:pt x="228379" y="89478"/>
                    <a:pt x="214822" y="78632"/>
                  </a:cubicBezTo>
                  <a:cubicBezTo>
                    <a:pt x="201264" y="67786"/>
                    <a:pt x="184790" y="62363"/>
                    <a:pt x="165399" y="62363"/>
                  </a:cubicBezTo>
                  <a:cubicBezTo>
                    <a:pt x="138613" y="62363"/>
                    <a:pt x="116880" y="71977"/>
                    <a:pt x="100201" y="91203"/>
                  </a:cubicBezTo>
                  <a:cubicBezTo>
                    <a:pt x="83521" y="110430"/>
                    <a:pt x="75181" y="141571"/>
                    <a:pt x="75181" y="184626"/>
                  </a:cubicBezTo>
                  <a:cubicBezTo>
                    <a:pt x="75181" y="230310"/>
                    <a:pt x="83398" y="262847"/>
                    <a:pt x="99831" y="282238"/>
                  </a:cubicBezTo>
                  <a:cubicBezTo>
                    <a:pt x="116264" y="301629"/>
                    <a:pt x="137627" y="311325"/>
                    <a:pt x="163920" y="311325"/>
                  </a:cubicBezTo>
                  <a:cubicBezTo>
                    <a:pt x="183311" y="311325"/>
                    <a:pt x="199991" y="305163"/>
                    <a:pt x="213959" y="292838"/>
                  </a:cubicBezTo>
                  <a:cubicBezTo>
                    <a:pt x="227927" y="280513"/>
                    <a:pt x="237951" y="261122"/>
                    <a:pt x="244031" y="234664"/>
                  </a:cubicBezTo>
                  <a:lnTo>
                    <a:pt x="314776" y="257096"/>
                  </a:lnTo>
                  <a:cubicBezTo>
                    <a:pt x="303930" y="296535"/>
                    <a:pt x="285895" y="325827"/>
                    <a:pt x="260670" y="344972"/>
                  </a:cubicBezTo>
                  <a:cubicBezTo>
                    <a:pt x="235445" y="364116"/>
                    <a:pt x="203442" y="373689"/>
                    <a:pt x="164660" y="373689"/>
                  </a:cubicBezTo>
                  <a:cubicBezTo>
                    <a:pt x="116675" y="373689"/>
                    <a:pt x="77235" y="357297"/>
                    <a:pt x="46341" y="324513"/>
                  </a:cubicBezTo>
                  <a:cubicBezTo>
                    <a:pt x="15447" y="291729"/>
                    <a:pt x="0" y="246907"/>
                    <a:pt x="0" y="190049"/>
                  </a:cubicBezTo>
                  <a:cubicBezTo>
                    <a:pt x="0" y="129903"/>
                    <a:pt x="15529" y="83192"/>
                    <a:pt x="46588" y="49915"/>
                  </a:cubicBezTo>
                  <a:cubicBezTo>
                    <a:pt x="77646" y="16638"/>
                    <a:pt x="118482" y="0"/>
                    <a:pt x="169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E195022-64D7-4F04-BDFD-E6A94B8C4626}"/>
                </a:ext>
              </a:extLst>
            </p:cNvPr>
            <p:cNvSpPr/>
            <p:nvPr/>
          </p:nvSpPr>
          <p:spPr>
            <a:xfrm>
              <a:off x="3076619" y="72235"/>
              <a:ext cx="181606" cy="216803"/>
            </a:xfrm>
            <a:custGeom>
              <a:avLst/>
              <a:gdLst/>
              <a:ahLst/>
              <a:cxnLst/>
              <a:rect l="l" t="t" r="r" b="b"/>
              <a:pathLst>
                <a:path w="302698" h="361364">
                  <a:moveTo>
                    <a:pt x="72963" y="203853"/>
                  </a:moveTo>
                  <a:lnTo>
                    <a:pt x="72963" y="300480"/>
                  </a:lnTo>
                  <a:lnTo>
                    <a:pt x="140503" y="300480"/>
                  </a:lnTo>
                  <a:cubicBezTo>
                    <a:pt x="166796" y="300480"/>
                    <a:pt x="183476" y="299740"/>
                    <a:pt x="190542" y="298261"/>
                  </a:cubicBezTo>
                  <a:cubicBezTo>
                    <a:pt x="201388" y="296289"/>
                    <a:pt x="210221" y="291482"/>
                    <a:pt x="217040" y="283841"/>
                  </a:cubicBezTo>
                  <a:cubicBezTo>
                    <a:pt x="223860" y="276200"/>
                    <a:pt x="227270" y="265970"/>
                    <a:pt x="227270" y="253152"/>
                  </a:cubicBezTo>
                  <a:cubicBezTo>
                    <a:pt x="227270" y="242306"/>
                    <a:pt x="224641" y="233104"/>
                    <a:pt x="219382" y="225545"/>
                  </a:cubicBezTo>
                  <a:cubicBezTo>
                    <a:pt x="214124" y="217985"/>
                    <a:pt x="206523" y="212480"/>
                    <a:pt x="196581" y="209029"/>
                  </a:cubicBezTo>
                  <a:cubicBezTo>
                    <a:pt x="186639" y="205578"/>
                    <a:pt x="165071" y="203853"/>
                    <a:pt x="131876" y="203853"/>
                  </a:cubicBezTo>
                  <a:close/>
                  <a:moveTo>
                    <a:pt x="72963" y="60145"/>
                  </a:moveTo>
                  <a:lnTo>
                    <a:pt x="72963" y="143708"/>
                  </a:lnTo>
                  <a:lnTo>
                    <a:pt x="120783" y="143708"/>
                  </a:lnTo>
                  <a:cubicBezTo>
                    <a:pt x="149213" y="143708"/>
                    <a:pt x="166878" y="143297"/>
                    <a:pt x="173780" y="142475"/>
                  </a:cubicBezTo>
                  <a:cubicBezTo>
                    <a:pt x="186269" y="140996"/>
                    <a:pt x="196088" y="136683"/>
                    <a:pt x="203237" y="129534"/>
                  </a:cubicBezTo>
                  <a:cubicBezTo>
                    <a:pt x="210385" y="122386"/>
                    <a:pt x="213959" y="112978"/>
                    <a:pt x="213959" y="101310"/>
                  </a:cubicBezTo>
                  <a:cubicBezTo>
                    <a:pt x="213959" y="90136"/>
                    <a:pt x="210878" y="81057"/>
                    <a:pt x="204716" y="74072"/>
                  </a:cubicBezTo>
                  <a:cubicBezTo>
                    <a:pt x="198553" y="67088"/>
                    <a:pt x="189392" y="62857"/>
                    <a:pt x="177231" y="61378"/>
                  </a:cubicBezTo>
                  <a:cubicBezTo>
                    <a:pt x="170001" y="60556"/>
                    <a:pt x="149213" y="60145"/>
                    <a:pt x="114867" y="60145"/>
                  </a:cubicBezTo>
                  <a:close/>
                  <a:moveTo>
                    <a:pt x="0" y="0"/>
                  </a:moveTo>
                  <a:lnTo>
                    <a:pt x="144447" y="0"/>
                  </a:lnTo>
                  <a:cubicBezTo>
                    <a:pt x="173041" y="0"/>
                    <a:pt x="194363" y="1192"/>
                    <a:pt x="208413" y="3574"/>
                  </a:cubicBezTo>
                  <a:cubicBezTo>
                    <a:pt x="222463" y="5957"/>
                    <a:pt x="235035" y="10928"/>
                    <a:pt x="246127" y="18487"/>
                  </a:cubicBezTo>
                  <a:cubicBezTo>
                    <a:pt x="257219" y="26047"/>
                    <a:pt x="266463" y="36112"/>
                    <a:pt x="273858" y="48683"/>
                  </a:cubicBezTo>
                  <a:cubicBezTo>
                    <a:pt x="281253" y="61255"/>
                    <a:pt x="284950" y="75346"/>
                    <a:pt x="284950" y="90957"/>
                  </a:cubicBezTo>
                  <a:cubicBezTo>
                    <a:pt x="284950" y="107884"/>
                    <a:pt x="280390" y="123413"/>
                    <a:pt x="271270" y="137545"/>
                  </a:cubicBezTo>
                  <a:cubicBezTo>
                    <a:pt x="262149" y="151678"/>
                    <a:pt x="249783" y="162277"/>
                    <a:pt x="234172" y="169343"/>
                  </a:cubicBezTo>
                  <a:cubicBezTo>
                    <a:pt x="256192" y="175752"/>
                    <a:pt x="273118" y="186680"/>
                    <a:pt x="284950" y="202127"/>
                  </a:cubicBezTo>
                  <a:cubicBezTo>
                    <a:pt x="296782" y="217575"/>
                    <a:pt x="302698" y="235733"/>
                    <a:pt x="302698" y="256603"/>
                  </a:cubicBezTo>
                  <a:cubicBezTo>
                    <a:pt x="302698" y="273036"/>
                    <a:pt x="298877" y="289017"/>
                    <a:pt x="291236" y="304547"/>
                  </a:cubicBezTo>
                  <a:cubicBezTo>
                    <a:pt x="283594" y="320076"/>
                    <a:pt x="273159" y="332483"/>
                    <a:pt x="259931" y="341768"/>
                  </a:cubicBezTo>
                  <a:cubicBezTo>
                    <a:pt x="246702" y="351052"/>
                    <a:pt x="230392" y="356763"/>
                    <a:pt x="211001" y="358899"/>
                  </a:cubicBezTo>
                  <a:cubicBezTo>
                    <a:pt x="198841" y="360214"/>
                    <a:pt x="169508" y="361036"/>
                    <a:pt x="123002" y="361364"/>
                  </a:cubicBez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1E955F0-DAD5-4D06-A8C2-6AFA6B3DF3A7}"/>
                </a:ext>
              </a:extLst>
            </p:cNvPr>
            <p:cNvSpPr/>
            <p:nvPr/>
          </p:nvSpPr>
          <p:spPr>
            <a:xfrm>
              <a:off x="3952050" y="412763"/>
              <a:ext cx="217542" cy="216803"/>
            </a:xfrm>
            <a:custGeom>
              <a:avLst/>
              <a:gdLst/>
              <a:ahLst/>
              <a:cxnLst/>
              <a:rect l="l" t="t" r="r" b="b"/>
              <a:pathLst>
                <a:path w="362596" h="361364">
                  <a:moveTo>
                    <a:pt x="178463" y="84302"/>
                  </a:moveTo>
                  <a:lnTo>
                    <a:pt x="129657" y="218396"/>
                  </a:lnTo>
                  <a:lnTo>
                    <a:pt x="228255" y="218396"/>
                  </a:lnTo>
                  <a:close/>
                  <a:moveTo>
                    <a:pt x="140749" y="0"/>
                  </a:moveTo>
                  <a:lnTo>
                    <a:pt x="217903" y="0"/>
                  </a:lnTo>
                  <a:lnTo>
                    <a:pt x="362596" y="361364"/>
                  </a:lnTo>
                  <a:lnTo>
                    <a:pt x="283224" y="361364"/>
                  </a:lnTo>
                  <a:lnTo>
                    <a:pt x="251673" y="279281"/>
                  </a:lnTo>
                  <a:lnTo>
                    <a:pt x="107226" y="279281"/>
                  </a:lnTo>
                  <a:lnTo>
                    <a:pt x="77400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A455182-D126-4B41-BFF4-F280910372D9}"/>
                </a:ext>
              </a:extLst>
            </p:cNvPr>
            <p:cNvSpPr/>
            <p:nvPr/>
          </p:nvSpPr>
          <p:spPr>
            <a:xfrm>
              <a:off x="4182554" y="1757372"/>
              <a:ext cx="176134" cy="216803"/>
            </a:xfrm>
            <a:custGeom>
              <a:avLst/>
              <a:gdLst/>
              <a:ahLst/>
              <a:cxnLst/>
              <a:rect l="l" t="t" r="r" b="b"/>
              <a:pathLst>
                <a:path w="293578" h="361364">
                  <a:moveTo>
                    <a:pt x="21446" y="0"/>
                  </a:moveTo>
                  <a:lnTo>
                    <a:pt x="285936" y="0"/>
                  </a:lnTo>
                  <a:lnTo>
                    <a:pt x="285936" y="56694"/>
                  </a:lnTo>
                  <a:lnTo>
                    <a:pt x="88000" y="300479"/>
                  </a:lnTo>
                  <a:lnTo>
                    <a:pt x="293578" y="300479"/>
                  </a:lnTo>
                  <a:lnTo>
                    <a:pt x="293578" y="361364"/>
                  </a:lnTo>
                  <a:lnTo>
                    <a:pt x="0" y="361364"/>
                  </a:lnTo>
                  <a:lnTo>
                    <a:pt x="0" y="295549"/>
                  </a:lnTo>
                  <a:lnTo>
                    <a:pt x="189803" y="61131"/>
                  </a:lnTo>
                  <a:lnTo>
                    <a:pt x="21446" y="611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B2E7144-A769-4EEE-B10B-D526FF575D05}"/>
              </a:ext>
            </a:extLst>
          </p:cNvPr>
          <p:cNvSpPr txBox="1"/>
          <p:nvPr/>
        </p:nvSpPr>
        <p:spPr>
          <a:xfrm>
            <a:off x="8138038" y="3488792"/>
            <a:ext cx="3387212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8EE554D-E5BF-439C-9D93-056F4A47CFD4}"/>
              </a:ext>
            </a:extLst>
          </p:cNvPr>
          <p:cNvSpPr txBox="1"/>
          <p:nvPr/>
        </p:nvSpPr>
        <p:spPr>
          <a:xfrm>
            <a:off x="5822428" y="34269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0D7E7E-83CE-4B4A-BAAC-C64E95C20743}"/>
              </a:ext>
            </a:extLst>
          </p:cNvPr>
          <p:cNvSpPr txBox="1"/>
          <p:nvPr/>
        </p:nvSpPr>
        <p:spPr>
          <a:xfrm>
            <a:off x="5822428" y="37436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80C25FF-5393-46B5-888F-7F41E9F32A7F}"/>
              </a:ext>
            </a:extLst>
          </p:cNvPr>
          <p:cNvGrpSpPr/>
          <p:nvPr/>
        </p:nvGrpSpPr>
        <p:grpSpPr>
          <a:xfrm>
            <a:off x="8138037" y="4347034"/>
            <a:ext cx="3387211" cy="1745035"/>
            <a:chOff x="4822352" y="1916832"/>
            <a:chExt cx="3422056" cy="1745035"/>
          </a:xfrm>
        </p:grpSpPr>
        <p:sp>
          <p:nvSpPr>
            <p:cNvPr id="99" name="Text Placeholder 10">
              <a:extLst>
                <a:ext uri="{FF2B5EF4-FFF2-40B4-BE49-F238E27FC236}">
                  <a16:creationId xmlns:a16="http://schemas.microsoft.com/office/drawing/2014/main" id="{802C3A44-779A-4C86-BB3E-DA8B45C2796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A1C2555-8349-4EA9-80F9-A0DC6915AA9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D5B33BB-F135-41E6-9856-61584E2240ED}"/>
              </a:ext>
            </a:extLst>
          </p:cNvPr>
          <p:cNvSpPr txBox="1"/>
          <p:nvPr/>
        </p:nvSpPr>
        <p:spPr>
          <a:xfrm>
            <a:off x="8061838" y="760508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2DEFF-5596-4451-9150-190F71B9ADA3}"/>
              </a:ext>
            </a:extLst>
          </p:cNvPr>
          <p:cNvSpPr txBox="1"/>
          <p:nvPr/>
        </p:nvSpPr>
        <p:spPr>
          <a:xfrm>
            <a:off x="5403761" y="76050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E501F3C-7AC9-4A9C-8CC8-5216246300B6}"/>
              </a:ext>
            </a:extLst>
          </p:cNvPr>
          <p:cNvSpPr txBox="1">
            <a:spLocks/>
          </p:cNvSpPr>
          <p:nvPr/>
        </p:nvSpPr>
        <p:spPr>
          <a:xfrm>
            <a:off x="4401931" y="4246155"/>
            <a:ext cx="325687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37A1AC-DC06-4EAB-84FB-9FC91823AA04}"/>
              </a:ext>
            </a:extLst>
          </p:cNvPr>
          <p:cNvGrpSpPr/>
          <p:nvPr/>
        </p:nvGrpSpPr>
        <p:grpSpPr>
          <a:xfrm>
            <a:off x="1964602" y="2231919"/>
            <a:ext cx="9168651" cy="3510539"/>
            <a:chOff x="1633635" y="1755669"/>
            <a:chExt cx="6675497" cy="1793600"/>
          </a:xfrm>
          <a:solidFill>
            <a:schemeClr val="accent6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404369B-1133-4E23-A0AF-8F78B2B8B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1358" y="1755669"/>
              <a:ext cx="2527774" cy="1792532"/>
            </a:xfrm>
            <a:prstGeom prst="blockArc">
              <a:avLst>
                <a:gd name="adj1" fmla="val 16127381"/>
                <a:gd name="adj2" fmla="val 5493417"/>
                <a:gd name="adj3" fmla="val 2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2C7588-7C67-48DB-AF40-ADDE003C852F}"/>
                </a:ext>
              </a:extLst>
            </p:cNvPr>
            <p:cNvSpPr/>
            <p:nvPr/>
          </p:nvSpPr>
          <p:spPr>
            <a:xfrm>
              <a:off x="1633635" y="1755670"/>
              <a:ext cx="5480107" cy="49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6AB66-5EE4-474D-A7F6-FBD8D98FCB6C}"/>
                </a:ext>
              </a:extLst>
            </p:cNvPr>
            <p:cNvSpPr/>
            <p:nvPr/>
          </p:nvSpPr>
          <p:spPr>
            <a:xfrm>
              <a:off x="3029770" y="3499967"/>
              <a:ext cx="4074951" cy="49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AABF57-EE09-4BC9-B25B-7A1A92E3620F}"/>
              </a:ext>
            </a:extLst>
          </p:cNvPr>
          <p:cNvSpPr/>
          <p:nvPr/>
        </p:nvSpPr>
        <p:spPr>
          <a:xfrm>
            <a:off x="1689056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EAF4BA-5B2E-4707-9DE0-D79A96A8D235}"/>
              </a:ext>
            </a:extLst>
          </p:cNvPr>
          <p:cNvSpPr/>
          <p:nvPr/>
        </p:nvSpPr>
        <p:spPr>
          <a:xfrm>
            <a:off x="5308762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2507EF-056A-49AF-9E45-B034A2DCBDF5}"/>
              </a:ext>
            </a:extLst>
          </p:cNvPr>
          <p:cNvSpPr/>
          <p:nvPr/>
        </p:nvSpPr>
        <p:spPr>
          <a:xfrm>
            <a:off x="8896696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1F1A67-CBCC-4284-A00E-0FB20B5BA0EA}"/>
              </a:ext>
            </a:extLst>
          </p:cNvPr>
          <p:cNvSpPr/>
          <p:nvPr/>
        </p:nvSpPr>
        <p:spPr>
          <a:xfrm>
            <a:off x="3520010" y="531068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B0F27F-1BD0-4BDE-89B3-43D032562DA3}"/>
              </a:ext>
            </a:extLst>
          </p:cNvPr>
          <p:cNvSpPr/>
          <p:nvPr/>
        </p:nvSpPr>
        <p:spPr>
          <a:xfrm>
            <a:off x="7139476" y="531068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DCFC1-2966-4E07-AFA6-6900CE570604}"/>
              </a:ext>
            </a:extLst>
          </p:cNvPr>
          <p:cNvGrpSpPr/>
          <p:nvPr/>
        </p:nvGrpSpPr>
        <p:grpSpPr>
          <a:xfrm>
            <a:off x="3680515" y="2059643"/>
            <a:ext cx="435077" cy="435077"/>
            <a:chOff x="1547664" y="3147814"/>
            <a:chExt cx="720080" cy="7200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8F8E30-0EB4-4F7F-9306-C4589EDA0364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50">
              <a:extLst>
                <a:ext uri="{FF2B5EF4-FFF2-40B4-BE49-F238E27FC236}">
                  <a16:creationId xmlns:a16="http://schemas.microsoft.com/office/drawing/2014/main" id="{7F6A5F9E-9A59-4E71-86BF-AAC095CAD61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B4DD9-A69F-4659-8E39-079ABBCB3EAB}"/>
              </a:ext>
            </a:extLst>
          </p:cNvPr>
          <p:cNvGrpSpPr/>
          <p:nvPr/>
        </p:nvGrpSpPr>
        <p:grpSpPr>
          <a:xfrm>
            <a:off x="7299981" y="2059643"/>
            <a:ext cx="435077" cy="435077"/>
            <a:chOff x="1547664" y="3147814"/>
            <a:chExt cx="720080" cy="72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34D46B-4E73-42AC-B60A-0F0C8C6EE947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53">
              <a:extLst>
                <a:ext uri="{FF2B5EF4-FFF2-40B4-BE49-F238E27FC236}">
                  <a16:creationId xmlns:a16="http://schemas.microsoft.com/office/drawing/2014/main" id="{DF6D00A4-72A2-43F8-B5B2-575FAAB945E8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3C3C2E-1D4F-46C7-B21B-690A35E1E7CF}"/>
              </a:ext>
            </a:extLst>
          </p:cNvPr>
          <p:cNvGrpSpPr/>
          <p:nvPr/>
        </p:nvGrpSpPr>
        <p:grpSpPr>
          <a:xfrm rot="10800000">
            <a:off x="5469267" y="5471192"/>
            <a:ext cx="435077" cy="435077"/>
            <a:chOff x="1547664" y="3147814"/>
            <a:chExt cx="720080" cy="72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707CAF-9876-42A5-A10B-B5C190FA959F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56">
              <a:extLst>
                <a:ext uri="{FF2B5EF4-FFF2-40B4-BE49-F238E27FC236}">
                  <a16:creationId xmlns:a16="http://schemas.microsoft.com/office/drawing/2014/main" id="{AD030928-2888-4717-8C4A-41483CA27DDA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517AEB-EDAA-40DE-92CB-9E07F5BF73B7}"/>
              </a:ext>
            </a:extLst>
          </p:cNvPr>
          <p:cNvGrpSpPr/>
          <p:nvPr/>
        </p:nvGrpSpPr>
        <p:grpSpPr>
          <a:xfrm rot="5400000">
            <a:off x="10852386" y="3861646"/>
            <a:ext cx="435077" cy="435077"/>
            <a:chOff x="1547664" y="3147814"/>
            <a:chExt cx="720080" cy="7200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541C2C-C5F5-45EE-8C4B-07B6ED9DA706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59">
              <a:extLst>
                <a:ext uri="{FF2B5EF4-FFF2-40B4-BE49-F238E27FC236}">
                  <a16:creationId xmlns:a16="http://schemas.microsoft.com/office/drawing/2014/main" id="{DDB3A7FC-7A25-4F2F-AA6D-F34B5DC4A227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7D3DCC-144E-4DBB-B16C-304BB9F2E27D}"/>
              </a:ext>
            </a:extLst>
          </p:cNvPr>
          <p:cNvGrpSpPr/>
          <p:nvPr/>
        </p:nvGrpSpPr>
        <p:grpSpPr>
          <a:xfrm>
            <a:off x="904538" y="2792204"/>
            <a:ext cx="2378934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3F76AD-B074-4DF1-B0C9-7D1708F9972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041E32-F31D-4581-8211-49D6F4E129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AF0D9-F4C3-460C-BD1C-D433D5BFE298}"/>
              </a:ext>
            </a:extLst>
          </p:cNvPr>
          <p:cNvGrpSpPr/>
          <p:nvPr/>
        </p:nvGrpSpPr>
        <p:grpSpPr>
          <a:xfrm>
            <a:off x="4497338" y="2792204"/>
            <a:ext cx="2378934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DFD97E-5CAF-48CB-8DF6-AC7E0BD93A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D1FFF5-8878-4C13-ADFA-90AB446D71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47BC68-F5F6-4858-B8AE-826B86AADA01}"/>
              </a:ext>
            </a:extLst>
          </p:cNvPr>
          <p:cNvGrpSpPr/>
          <p:nvPr/>
        </p:nvGrpSpPr>
        <p:grpSpPr>
          <a:xfrm>
            <a:off x="8081354" y="2792204"/>
            <a:ext cx="2378934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3DA5BF-EEBA-4491-A2CB-268B0D36B11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3842D1-46D7-453B-8F44-22D35A8F47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E5AA80-B8E7-4236-844B-B2CE3BAA4793}"/>
              </a:ext>
            </a:extLst>
          </p:cNvPr>
          <p:cNvGrpSpPr/>
          <p:nvPr/>
        </p:nvGrpSpPr>
        <p:grpSpPr>
          <a:xfrm>
            <a:off x="2708586" y="4141285"/>
            <a:ext cx="2378934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8A60C7-048F-4F0E-9A50-27BB03C6B1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02DE37-4A5B-452F-AF38-6DC7FF846A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06B264-5C17-45BA-AFCF-09D2B6AAB306}"/>
              </a:ext>
            </a:extLst>
          </p:cNvPr>
          <p:cNvGrpSpPr/>
          <p:nvPr/>
        </p:nvGrpSpPr>
        <p:grpSpPr>
          <a:xfrm>
            <a:off x="6328052" y="4141285"/>
            <a:ext cx="2378934" cy="1048024"/>
            <a:chOff x="803640" y="3362835"/>
            <a:chExt cx="2059657" cy="1048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92B18E-C265-491D-98E3-BC61342CA4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73F31E-281D-4753-9B35-A523AD6D28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3B5D478E-1B4F-43FD-8142-1DF87545EB18}"/>
              </a:ext>
            </a:extLst>
          </p:cNvPr>
          <p:cNvSpPr/>
          <p:nvPr/>
        </p:nvSpPr>
        <p:spPr>
          <a:xfrm>
            <a:off x="5516345" y="2134899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C8782765-1131-4A96-9EC0-00F3DCD914EE}"/>
              </a:ext>
            </a:extLst>
          </p:cNvPr>
          <p:cNvSpPr/>
          <p:nvPr/>
        </p:nvSpPr>
        <p:spPr>
          <a:xfrm>
            <a:off x="1881458" y="2094875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B2DF6C95-EC8D-4CCD-910D-6BBFCD05E3B6}"/>
              </a:ext>
            </a:extLst>
          </p:cNvPr>
          <p:cNvSpPr/>
          <p:nvPr/>
        </p:nvSpPr>
        <p:spPr>
          <a:xfrm>
            <a:off x="9100644" y="2134900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F2243271-28AC-492F-A5C7-BC867FFCB62C}"/>
              </a:ext>
            </a:extLst>
          </p:cNvPr>
          <p:cNvSpPr/>
          <p:nvPr/>
        </p:nvSpPr>
        <p:spPr>
          <a:xfrm>
            <a:off x="3711159" y="5495567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C33E9042-5DB9-49D1-AC37-0CBEE77BDED8}"/>
              </a:ext>
            </a:extLst>
          </p:cNvPr>
          <p:cNvSpPr/>
          <p:nvPr/>
        </p:nvSpPr>
        <p:spPr>
          <a:xfrm>
            <a:off x="7319781" y="5506718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65D0A-7357-4E7C-B970-55174B3B2B0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4DC4E7-4D22-481A-95D0-198DD4C56735}"/>
              </a:ext>
            </a:extLst>
          </p:cNvPr>
          <p:cNvSpPr/>
          <p:nvPr/>
        </p:nvSpPr>
        <p:spPr>
          <a:xfrm>
            <a:off x="1" y="-1"/>
            <a:ext cx="3810000" cy="6886575"/>
          </a:xfrm>
          <a:custGeom>
            <a:avLst/>
            <a:gdLst>
              <a:gd name="connsiteX0" fmla="*/ 0 w 3810000"/>
              <a:gd name="connsiteY0" fmla="*/ 2084361 h 6886575"/>
              <a:gd name="connsiteX1" fmla="*/ 2965975 w 3810000"/>
              <a:gd name="connsiteY1" fmla="*/ 6866704 h 6886575"/>
              <a:gd name="connsiteX2" fmla="*/ 2953727 w 3810000"/>
              <a:gd name="connsiteY2" fmla="*/ 6886575 h 6886575"/>
              <a:gd name="connsiteX3" fmla="*/ 2380553 w 3810000"/>
              <a:gd name="connsiteY3" fmla="*/ 6882874 h 6886575"/>
              <a:gd name="connsiteX4" fmla="*/ 0 w 3810000"/>
              <a:gd name="connsiteY4" fmla="*/ 3053080 h 6886575"/>
              <a:gd name="connsiteX5" fmla="*/ 0 w 3810000"/>
              <a:gd name="connsiteY5" fmla="*/ 0 h 6886575"/>
              <a:gd name="connsiteX6" fmla="*/ 392918 w 3810000"/>
              <a:gd name="connsiteY6" fmla="*/ 2 h 6886575"/>
              <a:gd name="connsiteX7" fmla="*/ 3810000 w 3810000"/>
              <a:gd name="connsiteY7" fmla="*/ 5497349 h 6886575"/>
              <a:gd name="connsiteX8" fmla="*/ 3486139 w 3810000"/>
              <a:gd name="connsiteY8" fmla="*/ 6022786 h 6886575"/>
              <a:gd name="connsiteX9" fmla="*/ 0 w 3810000"/>
              <a:gd name="connsiteY9" fmla="*/ 414344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0" h="6886575">
                <a:moveTo>
                  <a:pt x="0" y="2084361"/>
                </a:moveTo>
                <a:lnTo>
                  <a:pt x="2965975" y="6866704"/>
                </a:lnTo>
                <a:lnTo>
                  <a:pt x="2953727" y="6886575"/>
                </a:lnTo>
                <a:lnTo>
                  <a:pt x="2380553" y="6882874"/>
                </a:lnTo>
                <a:lnTo>
                  <a:pt x="0" y="3053080"/>
                </a:lnTo>
                <a:close/>
                <a:moveTo>
                  <a:pt x="0" y="0"/>
                </a:moveTo>
                <a:lnTo>
                  <a:pt x="392918" y="2"/>
                </a:lnTo>
                <a:lnTo>
                  <a:pt x="3810000" y="5497349"/>
                </a:lnTo>
                <a:lnTo>
                  <a:pt x="3486139" y="6022786"/>
                </a:lnTo>
                <a:lnTo>
                  <a:pt x="0" y="41434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2039A14-C7B1-472C-A3E2-384F9703E6A0}"/>
              </a:ext>
            </a:extLst>
          </p:cNvPr>
          <p:cNvSpPr/>
          <p:nvPr/>
        </p:nvSpPr>
        <p:spPr>
          <a:xfrm>
            <a:off x="6379641" y="294571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F56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30192-5765-4A9F-94B0-F2D31E77CD4B}"/>
              </a:ext>
            </a:extLst>
          </p:cNvPr>
          <p:cNvSpPr txBox="1"/>
          <p:nvPr/>
        </p:nvSpPr>
        <p:spPr>
          <a:xfrm>
            <a:off x="6610113" y="298986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D16CF-EA64-48C2-B264-21C5E4E5E0DE}"/>
              </a:ext>
            </a:extLst>
          </p:cNvPr>
          <p:cNvGrpSpPr/>
          <p:nvPr/>
        </p:nvGrpSpPr>
        <p:grpSpPr>
          <a:xfrm>
            <a:off x="7720429" y="2823501"/>
            <a:ext cx="4097668" cy="710089"/>
            <a:chOff x="3017859" y="4311889"/>
            <a:chExt cx="1890849" cy="7100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7D8872-8C36-4945-8942-AEC479A365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D359A-1792-4B56-B4C2-DA9F1728A188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3A9537C4-BD4C-4080-B09C-B3D9656262DB}"/>
              </a:ext>
            </a:extLst>
          </p:cNvPr>
          <p:cNvSpPr/>
          <p:nvPr/>
        </p:nvSpPr>
        <p:spPr>
          <a:xfrm>
            <a:off x="5800456" y="382921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2C237-8D4C-43D4-839C-04F28D4F7592}"/>
              </a:ext>
            </a:extLst>
          </p:cNvPr>
          <p:cNvSpPr txBox="1"/>
          <p:nvPr/>
        </p:nvSpPr>
        <p:spPr>
          <a:xfrm>
            <a:off x="6034754" y="386966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0352CB-E5B6-4EA6-B4AE-5BE342DC7805}"/>
              </a:ext>
            </a:extLst>
          </p:cNvPr>
          <p:cNvGrpSpPr/>
          <p:nvPr/>
        </p:nvGrpSpPr>
        <p:grpSpPr>
          <a:xfrm>
            <a:off x="7117155" y="3708847"/>
            <a:ext cx="4097668" cy="710089"/>
            <a:chOff x="3017859" y="4311889"/>
            <a:chExt cx="1890849" cy="7100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4307DB-41EC-4536-B30B-48B4B23E4D0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57E146-DE9C-4AB9-A0EC-EF4C96274C67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635973F8-7B57-40A2-A645-91012446BE0C}"/>
              </a:ext>
            </a:extLst>
          </p:cNvPr>
          <p:cNvSpPr/>
          <p:nvPr/>
        </p:nvSpPr>
        <p:spPr>
          <a:xfrm>
            <a:off x="5245358" y="4731766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C6A8E-B737-4AFA-98CA-DC3291E9F082}"/>
              </a:ext>
            </a:extLst>
          </p:cNvPr>
          <p:cNvSpPr txBox="1"/>
          <p:nvPr/>
        </p:nvSpPr>
        <p:spPr>
          <a:xfrm>
            <a:off x="5473958" y="475899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193A0F-FEFE-48C9-8A62-015CDED6A943}"/>
              </a:ext>
            </a:extLst>
          </p:cNvPr>
          <p:cNvGrpSpPr/>
          <p:nvPr/>
        </p:nvGrpSpPr>
        <p:grpSpPr>
          <a:xfrm>
            <a:off x="6537969" y="4594193"/>
            <a:ext cx="4097668" cy="710089"/>
            <a:chOff x="3017859" y="4311889"/>
            <a:chExt cx="1890849" cy="7100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205294-2FB2-4DF4-A7CB-CAE796F0DE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578D65-4121-40B0-BA6A-C929130A8370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CF94293-4CC6-4014-A997-5F065169253B}"/>
              </a:ext>
            </a:extLst>
          </p:cNvPr>
          <p:cNvSpPr/>
          <p:nvPr/>
        </p:nvSpPr>
        <p:spPr>
          <a:xfrm>
            <a:off x="4685773" y="561526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6C2B2-76FB-4523-BACF-0095071AAA86}"/>
              </a:ext>
            </a:extLst>
          </p:cNvPr>
          <p:cNvSpPr txBox="1"/>
          <p:nvPr/>
        </p:nvSpPr>
        <p:spPr>
          <a:xfrm>
            <a:off x="4899150" y="564832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94452F-7310-448C-A47C-49266B54077F}"/>
              </a:ext>
            </a:extLst>
          </p:cNvPr>
          <p:cNvGrpSpPr/>
          <p:nvPr/>
        </p:nvGrpSpPr>
        <p:grpSpPr>
          <a:xfrm>
            <a:off x="5982871" y="5479540"/>
            <a:ext cx="4097668" cy="710089"/>
            <a:chOff x="3017859" y="4311889"/>
            <a:chExt cx="1890849" cy="710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45B733-21EA-4DC6-9426-7D3F3C5B71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C22FF7-7EF5-4983-9BCE-149C7C68CFBB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960614" y="460339"/>
            <a:ext cx="3769627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4332</Words>
  <Application>Microsoft Office PowerPoint</Application>
  <PresentationFormat>Widescreen</PresentationFormat>
  <Paragraphs>520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120</cp:revision>
  <dcterms:created xsi:type="dcterms:W3CDTF">2019-01-14T06:35:35Z</dcterms:created>
  <dcterms:modified xsi:type="dcterms:W3CDTF">2019-10-14T07:16:46Z</dcterms:modified>
</cp:coreProperties>
</file>